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3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CEF8C8AB-5598-499D-A237-A658A72DABD7}" type="presOf" srcId="{6033CAB7-42F2-47F9-B462-BE133C80829F}" destId="{1EA7A3B0-CDB8-4104-B0AD-01F80DFBCD1D}" srcOrd="0" destOrd="0" presId="urn:microsoft.com/office/officeart/2005/8/layout/venn1"/>
    <dgm:cxn modelId="{4014BBF8-77BC-4FA6-9D8C-3F08649C7A1C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7DDD33B1-5257-4CA4-A5A8-E5BF66861437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7D5BA2D8-ADE3-404E-BAC5-C23CBD0ABC1B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635B8670-D872-4145-9ED9-8F7813C63C9C}" type="presOf" srcId="{6033CAB7-42F2-47F9-B462-BE133C80829F}" destId="{1EA7A3B0-CDB8-4104-B0AD-01F80DFBCD1D}" srcOrd="0" destOrd="0" presId="urn:microsoft.com/office/officeart/2005/8/layout/venn1"/>
    <dgm:cxn modelId="{71DF840E-AEC9-48C5-9544-B381C43A053F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5857D843-AFE4-4F88-85D5-3F3498761C3D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A61430F5-82BA-4643-BAFE-42B96CF28F28}" type="presOf" srcId="{109D3AA7-95E8-4243-A832-26D48C7DACA1}" destId="{A720EC03-22BE-4DCE-A5CF-5D816D9C7E5E}" srcOrd="0" destOrd="0" presId="urn:microsoft.com/office/officeart/2005/8/layout/venn1"/>
    <dgm:cxn modelId="{D3F213F1-EAB7-4915-9253-641C9F425A8E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0CFD475B-93BD-4248-8F5B-39376F0EB68D}" type="presOf" srcId="{6033CAB7-42F2-47F9-B462-BE133C80829F}" destId="{1EA7A3B0-CDB8-4104-B0AD-01F80DFBCD1D}" srcOrd="0" destOrd="0" presId="urn:microsoft.com/office/officeart/2005/8/layout/venn1"/>
    <dgm:cxn modelId="{4F5E27A4-F78B-4B3B-BC93-492126E88251}" type="presOf" srcId="{109D3AA7-95E8-4243-A832-26D48C7DACA1}" destId="{A720EC03-22BE-4DCE-A5CF-5D816D9C7E5E}" srcOrd="0" destOrd="0" presId="urn:microsoft.com/office/officeart/2005/8/layout/venn1"/>
    <dgm:cxn modelId="{EA4A5AA9-1F51-4B8A-8439-FFDF56D4E6F0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F32C4B56-16E2-4D9D-B782-1B3022004D95}" type="presOf" srcId="{6033CAB7-42F2-47F9-B462-BE133C80829F}" destId="{1EA7A3B0-CDB8-4104-B0AD-01F80DFBCD1D}" srcOrd="0" destOrd="0" presId="urn:microsoft.com/office/officeart/2005/8/layout/venn1"/>
    <dgm:cxn modelId="{CB29317C-0916-4930-95ED-38254A162CAD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8EA29D65-E383-4021-AC1A-E5EDA0C07EC6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E6869DB1-2BB2-4F06-BCEF-689D32D21928}" type="presOf" srcId="{6033CAB7-42F2-47F9-B462-BE133C80829F}" destId="{1EA7A3B0-CDB8-4104-B0AD-01F80DFBCD1D}" srcOrd="0" destOrd="0" presId="urn:microsoft.com/office/officeart/2005/8/layout/venn1"/>
    <dgm:cxn modelId="{F0291D35-20FC-4951-A9D0-96769468E89E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3D7A8665-D60B-4D30-8F1A-AC97073463AF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510094B6-C470-418F-A0F7-A956C0D3EE2D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173889CB-CB25-4529-9221-EB3DF76C2C11}" type="presOf" srcId="{6033CAB7-42F2-47F9-B462-BE133C80829F}" destId="{1EA7A3B0-CDB8-4104-B0AD-01F80DFBCD1D}" srcOrd="0" destOrd="0" presId="urn:microsoft.com/office/officeart/2005/8/layout/venn1"/>
    <dgm:cxn modelId="{3176C67D-AC18-4B4B-AB39-6498D68104F0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637F409B-D0AF-4B0D-9A86-9B7AE63589EC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F5AEF791-8170-4149-8F5E-CD906842B617}" type="presOf" srcId="{109D3AA7-95E8-4243-A832-26D48C7DACA1}" destId="{A720EC03-22BE-4DCE-A5CF-5D816D9C7E5E}" srcOrd="0" destOrd="0" presId="urn:microsoft.com/office/officeart/2005/8/layout/venn1"/>
    <dgm:cxn modelId="{1B145F02-7C2A-4AF3-9D7C-01299246FC32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F70F69C9-2BC7-48FE-8782-0AC5147CDA2C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205F6E2C-D851-47FD-98A3-A24D4032DAC6}" type="presOf" srcId="{109D3AA7-95E8-4243-A832-26D48C7DACA1}" destId="{A720EC03-22BE-4DCE-A5CF-5D816D9C7E5E}" srcOrd="0" destOrd="0" presId="urn:microsoft.com/office/officeart/2005/8/layout/venn1"/>
    <dgm:cxn modelId="{DC494772-0BB8-48EC-9029-298DB84E40ED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D1246417-00C2-4ACC-BF74-EAC0746F3220}" type="presOf" srcId="{6033CAB7-42F2-47F9-B462-BE133C80829F}" destId="{1EA7A3B0-CDB8-4104-B0AD-01F80DFBCD1D}" srcOrd="0" destOrd="0" presId="urn:microsoft.com/office/officeart/2005/8/layout/venn1"/>
    <dgm:cxn modelId="{6A9D2709-B8C4-4C50-9578-35392E9E694E}" type="presOf" srcId="{109D3AA7-95E8-4243-A832-26D48C7DACA1}" destId="{A720EC03-22BE-4DCE-A5CF-5D816D9C7E5E}" srcOrd="0" destOrd="0" presId="urn:microsoft.com/office/officeart/2005/8/layout/venn1"/>
    <dgm:cxn modelId="{C7409F7D-1117-4590-BCCA-22BABB27C9A6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002FAD55-A99C-406A-9CC3-37CAACBF8549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C59AD0B4-690C-47FC-9D25-748186E01119}" type="presOf" srcId="{109D3AA7-95E8-4243-A832-26D48C7DACA1}" destId="{A720EC03-22BE-4DCE-A5CF-5D816D9C7E5E}" srcOrd="0" destOrd="0" presId="urn:microsoft.com/office/officeart/2005/8/layout/venn1"/>
    <dgm:cxn modelId="{BD24DE2C-4168-4338-B800-5BF435283585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Y="54665" custLinFactNeighborX="12205" custLinFactNeighborY="100000"/>
      <dgm:spPr/>
      <dgm:t>
        <a:bodyPr/>
        <a:lstStyle/>
        <a:p>
          <a:endParaRPr lang="en-US"/>
        </a:p>
      </dgm:t>
    </dgm:pt>
  </dgm:ptLst>
  <dgm:cxnLst>
    <dgm:cxn modelId="{B96A5A86-60AE-4A61-B318-F3D5BD3F5928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57B4A7AB-AAA7-4B2A-BB10-BBE9DCB2FD12}" type="presOf" srcId="{109D3AA7-95E8-4243-A832-26D48C7DACA1}" destId="{A720EC03-22BE-4DCE-A5CF-5D816D9C7E5E}" srcOrd="0" destOrd="0" presId="urn:microsoft.com/office/officeart/2005/8/layout/venn1"/>
    <dgm:cxn modelId="{B8A7C2AC-9A97-4D64-896F-9CC51EA57D4E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7B5A1E2E-6D81-44F2-8F49-9F814E8C26AC}" type="presOf" srcId="{109D3AA7-95E8-4243-A832-26D48C7DACA1}" destId="{A720EC03-22BE-4DCE-A5CF-5D816D9C7E5E}" srcOrd="0" destOrd="0" presId="urn:microsoft.com/office/officeart/2005/8/layout/venn1"/>
    <dgm:cxn modelId="{5B6B26C5-BB14-4825-8858-ACDCAFC4288B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43E50359-606F-40E4-B46A-AD187FDB4369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D96F8EA4-2F12-49DC-A6EB-250917303A38}" type="presOf" srcId="{6033CAB7-42F2-47F9-B462-BE133C80829F}" destId="{1EA7A3B0-CDB8-4104-B0AD-01F80DFBCD1D}" srcOrd="0" destOrd="0" presId="urn:microsoft.com/office/officeart/2005/8/layout/venn1"/>
    <dgm:cxn modelId="{516D26D2-B6BD-419B-99A3-C5A4C34E08F4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17CD5E90-349B-44CF-96B4-6FE5047DCED6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F1C80D70-62EA-471A-A85E-8D7A1B895347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F42B5BA5-4B4C-45BA-A9FA-1EC226AD0597}" type="presOf" srcId="{6033CAB7-42F2-47F9-B462-BE133C80829F}" destId="{1EA7A3B0-CDB8-4104-B0AD-01F80DFBCD1D}" srcOrd="0" destOrd="0" presId="urn:microsoft.com/office/officeart/2005/8/layout/venn1"/>
    <dgm:cxn modelId="{D17CA55A-B898-4F93-ABCB-0142EDA0CF88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55804931-EECE-4E42-97A3-DD1C1A14F05E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542C656C-BF61-4560-BE74-D2C3C631EE7C}" type="presOf" srcId="{109D3AA7-95E8-4243-A832-26D48C7DACA1}" destId="{A720EC03-22BE-4DCE-A5CF-5D816D9C7E5E}" srcOrd="0" destOrd="0" presId="urn:microsoft.com/office/officeart/2005/8/layout/venn1"/>
    <dgm:cxn modelId="{41725602-2A9C-46E5-8C95-A8B5CD9AD915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4CA114A1-C7B8-4E9D-AA79-ECC2DF926910}" type="presOf" srcId="{109D3AA7-95E8-4243-A832-26D48C7DACA1}" destId="{A720EC03-22BE-4DCE-A5CF-5D816D9C7E5E}" srcOrd="0" destOrd="0" presId="urn:microsoft.com/office/officeart/2005/8/layout/venn1"/>
    <dgm:cxn modelId="{AC2B43D4-FA32-4A71-B457-73022672DA59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AA167A93-D10B-4BC9-BBD0-F81D2A090DB8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6F7E7A21-F708-4ECD-A0DE-94553BBABB70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A6FD2B72-448F-4D38-9C82-D095B550D071}" type="presOf" srcId="{109D3AA7-95E8-4243-A832-26D48C7DACA1}" destId="{A720EC03-22BE-4DCE-A5CF-5D816D9C7E5E}" srcOrd="0" destOrd="0" presId="urn:microsoft.com/office/officeart/2005/8/layout/venn1"/>
    <dgm:cxn modelId="{AEE5F8D9-7C26-4757-9B79-8BE03C84BC8C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6E41484A-249E-4121-932F-7E1BC2272320}" type="presOf" srcId="{6033CAB7-42F2-47F9-B462-BE133C80829F}" destId="{1EA7A3B0-CDB8-4104-B0AD-01F80DFBCD1D}" srcOrd="0" destOrd="0" presId="urn:microsoft.com/office/officeart/2005/8/layout/venn1"/>
    <dgm:cxn modelId="{5E91A900-9C82-470E-B771-A8834EE721F2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4138FD78-CEFC-4187-AE40-B187F286881B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C777A119-003D-4B34-B7D6-DF07D366DEED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A52F33C1-0B89-4065-BA1F-D1EC239DB676}" type="presOf" srcId="{109D3AA7-95E8-4243-A832-26D48C7DACA1}" destId="{A720EC03-22BE-4DCE-A5CF-5D816D9C7E5E}" srcOrd="0" destOrd="0" presId="urn:microsoft.com/office/officeart/2005/8/layout/venn1"/>
    <dgm:cxn modelId="{B10C0B71-EE9F-41DC-8062-7A2D09E64433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2708320F-006E-42D9-9EAD-D6344FA7BEED}" type="presOf" srcId="{6033CAB7-42F2-47F9-B462-BE133C80829F}" destId="{1EA7A3B0-CDB8-4104-B0AD-01F80DFBCD1D}" srcOrd="0" destOrd="0" presId="urn:microsoft.com/office/officeart/2005/8/layout/venn1"/>
    <dgm:cxn modelId="{1B092C25-4A3A-4A18-8861-AB7B31358543}" type="presOf" srcId="{109D3AA7-95E8-4243-A832-26D48C7DACA1}" destId="{A720EC03-22BE-4DCE-A5CF-5D816D9C7E5E}" srcOrd="0" destOrd="0" presId="urn:microsoft.com/office/officeart/2005/8/layout/venn1"/>
    <dgm:cxn modelId="{C9FB4957-EC87-4E67-ADC6-67D8D639E3C0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2B1654D2-CE7F-416F-B6A8-D58D2F53B86F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F0A7CDC8-6F43-4DA3-AA74-5C7D61933836}" type="presOf" srcId="{109D3AA7-95E8-4243-A832-26D48C7DACA1}" destId="{A720EC03-22BE-4DCE-A5CF-5D816D9C7E5E}" srcOrd="0" destOrd="0" presId="urn:microsoft.com/office/officeart/2005/8/layout/venn1"/>
    <dgm:cxn modelId="{4270F003-C0A0-47FF-92CC-3900A48492E3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768EC3DA-F2D4-4D76-A5DC-E59E9CD2D6ED}" type="presOf" srcId="{6033CAB7-42F2-47F9-B462-BE133C80829F}" destId="{1EA7A3B0-CDB8-4104-B0AD-01F80DFBCD1D}" srcOrd="0" destOrd="0" presId="urn:microsoft.com/office/officeart/2005/8/layout/venn1"/>
    <dgm:cxn modelId="{97AF1A1B-902A-401C-AA7D-2EB076D4C14F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03E28AE7-1B89-493E-B857-EDDD41ECD104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1C74C795-F6DC-43AF-9603-EE6B99690672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7CD362E6-F3B3-4740-8810-BA3BC0D9279A}" type="presOf" srcId="{109D3AA7-95E8-4243-A832-26D48C7DACA1}" destId="{A720EC03-22BE-4DCE-A5CF-5D816D9C7E5E}" srcOrd="0" destOrd="0" presId="urn:microsoft.com/office/officeart/2005/8/layout/venn1"/>
    <dgm:cxn modelId="{78374B21-FB4C-497E-A1DB-DD5A6648157A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CE069F01-2340-4CA7-B7E8-783D52DFBA33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428C5043-AFA7-40B1-B2EB-F6447E113FA9}" type="presOf" srcId="{6033CAB7-42F2-47F9-B462-BE133C80829F}" destId="{1EA7A3B0-CDB8-4104-B0AD-01F80DFBCD1D}" srcOrd="0" destOrd="0" presId="urn:microsoft.com/office/officeart/2005/8/layout/venn1"/>
    <dgm:cxn modelId="{65626EB2-C7E8-4F12-9D08-77FB20DDD378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1EE5AE90-C704-405B-B89A-1831E24A590B}" type="presOf" srcId="{109D3AA7-95E8-4243-A832-26D48C7DACA1}" destId="{A720EC03-22BE-4DCE-A5CF-5D816D9C7E5E}" srcOrd="0" destOrd="0" presId="urn:microsoft.com/office/officeart/2005/8/layout/venn1"/>
    <dgm:cxn modelId="{26D27703-C523-44FC-8DE2-B08E614CD259}" type="presOf" srcId="{6033CAB7-42F2-47F9-B462-BE133C80829F}" destId="{1EA7A3B0-CDB8-4104-B0AD-01F80DFBCD1D}" srcOrd="0" destOrd="0" presId="urn:microsoft.com/office/officeart/2005/8/layout/venn1"/>
    <dgm:cxn modelId="{483F7CDB-DF53-4A1A-AF36-E79378BDF465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45E8980C-A424-484E-B0FA-EF9D245E5B56}" type="presOf" srcId="{6033CAB7-42F2-47F9-B462-BE133C80829F}" destId="{1EA7A3B0-CDB8-4104-B0AD-01F80DFBCD1D}" srcOrd="0" destOrd="0" presId="urn:microsoft.com/office/officeart/2005/8/layout/venn1"/>
    <dgm:cxn modelId="{70C7C908-1A3C-4000-A396-0F6C60E11F31}" type="presOf" srcId="{109D3AA7-95E8-4243-A832-26D48C7DACA1}" destId="{A720EC03-22BE-4DCE-A5CF-5D816D9C7E5E}" srcOrd="0" destOrd="0" presId="urn:microsoft.com/office/officeart/2005/8/layout/venn1"/>
    <dgm:cxn modelId="{4A1DDCCB-F8FE-4DDA-BD55-272A0042A271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94B59134-33D7-483E-B6D3-B6C6B5052C04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22356BF1-8725-41B6-8B50-092AD81C2CBE}" type="presOf" srcId="{6033CAB7-42F2-47F9-B462-BE133C80829F}" destId="{1EA7A3B0-CDB8-4104-B0AD-01F80DFBCD1D}" srcOrd="0" destOrd="0" presId="urn:microsoft.com/office/officeart/2005/8/layout/venn1"/>
    <dgm:cxn modelId="{EBF19834-2A2C-46C6-977F-6D15948623FD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46F995E5-D4F1-41BA-888A-9AF760EB3C62}" type="presOf" srcId="{6033CAB7-42F2-47F9-B462-BE133C80829F}" destId="{1EA7A3B0-CDB8-4104-B0AD-01F80DFBCD1D}" srcOrd="0" destOrd="0" presId="urn:microsoft.com/office/officeart/2005/8/layout/venn1"/>
    <dgm:cxn modelId="{503BACCE-6894-467C-9F76-4432C33C3DD4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53409428-F729-4CC4-90C7-FBE7302A3E11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E788A799-C237-4CF2-87BE-2E08941329B6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4CF90DA3-2BCA-4C1C-BD4D-0FF446B3EC90}" type="presOf" srcId="{6033CAB7-42F2-47F9-B462-BE133C80829F}" destId="{1EA7A3B0-CDB8-4104-B0AD-01F80DFBCD1D}" srcOrd="0" destOrd="0" presId="urn:microsoft.com/office/officeart/2005/8/layout/venn1"/>
    <dgm:cxn modelId="{2B786482-A370-4736-9E4A-19FA79E456E8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DF9EAC87-34C1-4434-AAED-3BC74BD20485}" type="presOf" srcId="{109D3AA7-95E8-4243-A832-26D48C7DACA1}" destId="{A720EC03-22BE-4DCE-A5CF-5D816D9C7E5E}" srcOrd="0" destOrd="0" presId="urn:microsoft.com/office/officeart/2005/8/layout/venn1"/>
    <dgm:cxn modelId="{A0683051-1DB1-4DCD-BA58-D90EC5D8A189}" type="presOf" srcId="{6033CAB7-42F2-47F9-B462-BE133C80829F}" destId="{1EA7A3B0-CDB8-4104-B0AD-01F80DFBCD1D}" srcOrd="0" destOrd="0" presId="urn:microsoft.com/office/officeart/2005/8/layout/venn1"/>
    <dgm:cxn modelId="{E8C6C9B4-5926-4A82-A593-43D70EE7B9A7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994AF234-D2E9-4CB2-AC9D-2D003CF0C15D}" type="presOf" srcId="{6033CAB7-42F2-47F9-B462-BE133C80829F}" destId="{1EA7A3B0-CDB8-4104-B0AD-01F80DFBCD1D}" srcOrd="0" destOrd="0" presId="urn:microsoft.com/office/officeart/2005/8/layout/venn1"/>
    <dgm:cxn modelId="{94E875DD-4C81-4A1D-B3C5-F43299C908AE}" type="presOf" srcId="{109D3AA7-95E8-4243-A832-26D48C7DACA1}" destId="{A720EC03-22BE-4DCE-A5CF-5D816D9C7E5E}" srcOrd="0" destOrd="0" presId="urn:microsoft.com/office/officeart/2005/8/layout/venn1"/>
    <dgm:cxn modelId="{930D2DDE-CF41-4A06-B3A4-05B3652F32B0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825CB179-1028-4215-9287-5B50A110270E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C9BE4C10-AC90-4E4E-857B-A5C121724008}" type="presOf" srcId="{6033CAB7-42F2-47F9-B462-BE133C80829F}" destId="{1EA7A3B0-CDB8-4104-B0AD-01F80DFBCD1D}" srcOrd="0" destOrd="0" presId="urn:microsoft.com/office/officeart/2005/8/layout/venn1"/>
    <dgm:cxn modelId="{EFB8797F-2A49-4629-BAFC-0B8EE5F3640E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8DBE5413-C650-40DE-863B-3DD7C48C3E28}" type="presOf" srcId="{109D3AA7-95E8-4243-A832-26D48C7DACA1}" destId="{A720EC03-22BE-4DCE-A5CF-5D816D9C7E5E}" srcOrd="0" destOrd="0" presId="urn:microsoft.com/office/officeart/2005/8/layout/venn1"/>
    <dgm:cxn modelId="{9623417D-CD6A-4D45-97EC-85F29AC997AD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2030C9D8-2826-4B08-8D2C-1A0860282381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A49FF2D8-9A06-404B-8D82-DC6CE4A85BF6}" type="presOf" srcId="{109D3AA7-95E8-4243-A832-26D48C7DACA1}" destId="{A720EC03-22BE-4DCE-A5CF-5D816D9C7E5E}" srcOrd="0" destOrd="0" presId="urn:microsoft.com/office/officeart/2005/8/layout/venn1"/>
    <dgm:cxn modelId="{27AD8EAA-1A20-4553-94CD-CD4EEF5997A8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6EFB15AB-0090-41BF-A986-ED9C9167A0A4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F6456CDC-1AF3-4B47-BAEB-F575A9023968}" type="presOf" srcId="{109D3AA7-95E8-4243-A832-26D48C7DACA1}" destId="{A720EC03-22BE-4DCE-A5CF-5D816D9C7E5E}" srcOrd="0" destOrd="0" presId="urn:microsoft.com/office/officeart/2005/8/layout/venn1"/>
    <dgm:cxn modelId="{0D18E719-B40F-4397-8DBE-84F028CF0DA8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CF351DDE-5CA0-47B1-9470-74677FB5AA54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B92D5A35-188D-47DC-B9CA-1FE5BD1EE8DD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E04CE111-EAC4-4181-8E9F-54656E2F5274}" type="presOf" srcId="{109D3AA7-95E8-4243-A832-26D48C7DACA1}" destId="{A720EC03-22BE-4DCE-A5CF-5D816D9C7E5E}" srcOrd="0" destOrd="0" presId="urn:microsoft.com/office/officeart/2005/8/layout/venn1"/>
    <dgm:cxn modelId="{EC9DF995-03F5-41E1-B839-CDF9E23D9FD0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6C5FB881-B7DD-4060-B203-00C625F3F6EB}" type="presOf" srcId="{109D3AA7-95E8-4243-A832-26D48C7DACA1}" destId="{A720EC03-22BE-4DCE-A5CF-5D816D9C7E5E}" srcOrd="0" destOrd="0" presId="urn:microsoft.com/office/officeart/2005/8/layout/venn1"/>
    <dgm:cxn modelId="{EBD6AFC2-0F77-4D1E-B0EE-CC211287EF9D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1DDF3CBD-9FDF-4A90-B15F-69C6968F0DD1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AE39018F-8C95-4795-97F1-F2B79827D57B}" type="presOf" srcId="{6033CAB7-42F2-47F9-B462-BE133C80829F}" destId="{1EA7A3B0-CDB8-4104-B0AD-01F80DFBCD1D}" srcOrd="0" destOrd="0" presId="urn:microsoft.com/office/officeart/2005/8/layout/venn1"/>
    <dgm:cxn modelId="{86A58EAD-7DA7-4580-BED3-A665BCAB16BF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B8D01CF0-F14E-4D26-8E7E-97E7C0148F9C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20B551D6-C0AE-493E-819D-90851318E9BD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F70E8534-20D2-49C3-A7B9-18AD03CCAD4A}" type="presOf" srcId="{6033CAB7-42F2-47F9-B462-BE133C80829F}" destId="{1EA7A3B0-CDB8-4104-B0AD-01F80DFBCD1D}" srcOrd="0" destOrd="0" presId="urn:microsoft.com/office/officeart/2005/8/layout/venn1"/>
    <dgm:cxn modelId="{D3F0EBB2-0EDB-41D3-AAA1-10A76380EF77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0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</a:t>
          </a:r>
          <a:endParaRPr lang="en-US" sz="2200" kern="1200" dirty="0"/>
        </a:p>
      </dsp:txBody>
      <dsp:txXfrm>
        <a:off x="65910" y="65910"/>
        <a:ext cx="318244" cy="3182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7135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</a:t>
          </a:r>
          <a:endParaRPr lang="en-US" sz="2200" kern="1200" dirty="0"/>
        </a:p>
      </dsp:txBody>
      <dsp:txXfrm>
        <a:off x="73045" y="65910"/>
        <a:ext cx="318244" cy="31824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0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</a:t>
          </a:r>
          <a:endParaRPr lang="en-US" sz="2200" kern="1200" dirty="0"/>
        </a:p>
      </dsp:txBody>
      <dsp:txXfrm>
        <a:off x="65910" y="65910"/>
        <a:ext cx="318244" cy="31824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7135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</a:t>
          </a:r>
          <a:endParaRPr lang="en-US" sz="2200" kern="1200" dirty="0"/>
        </a:p>
      </dsp:txBody>
      <dsp:txXfrm>
        <a:off x="73045" y="65910"/>
        <a:ext cx="318244" cy="3182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0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</a:t>
          </a:r>
          <a:endParaRPr lang="en-US" sz="2200" kern="1200" dirty="0"/>
        </a:p>
      </dsp:txBody>
      <dsp:txXfrm>
        <a:off x="65910" y="65910"/>
        <a:ext cx="318244" cy="31824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7135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</a:t>
          </a:r>
          <a:endParaRPr lang="en-US" sz="2200" kern="1200" dirty="0"/>
        </a:p>
      </dsp:txBody>
      <dsp:txXfrm>
        <a:off x="73045" y="65910"/>
        <a:ext cx="318244" cy="31824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7135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</a:t>
          </a:r>
          <a:endParaRPr lang="en-US" sz="2200" kern="1200" dirty="0"/>
        </a:p>
      </dsp:txBody>
      <dsp:txXfrm>
        <a:off x="73045" y="65910"/>
        <a:ext cx="318244" cy="31824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0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</a:t>
          </a:r>
          <a:endParaRPr lang="en-US" sz="2200" kern="1200" dirty="0"/>
        </a:p>
      </dsp:txBody>
      <dsp:txXfrm>
        <a:off x="65910" y="65910"/>
        <a:ext cx="318244" cy="318244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7135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</a:t>
          </a:r>
          <a:endParaRPr lang="en-US" sz="2200" kern="1200" dirty="0"/>
        </a:p>
      </dsp:txBody>
      <dsp:txXfrm>
        <a:off x="73045" y="65910"/>
        <a:ext cx="318244" cy="318244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0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</a:t>
          </a:r>
          <a:endParaRPr lang="en-US" sz="2200" kern="1200" dirty="0"/>
        </a:p>
      </dsp:txBody>
      <dsp:txXfrm>
        <a:off x="65910" y="65910"/>
        <a:ext cx="318244" cy="3182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7135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</a:t>
          </a:r>
          <a:endParaRPr lang="en-US" sz="2200" kern="1200" dirty="0"/>
        </a:p>
      </dsp:txBody>
      <dsp:txXfrm>
        <a:off x="73045" y="65910"/>
        <a:ext cx="318244" cy="3182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0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</a:t>
          </a:r>
          <a:endParaRPr lang="en-US" sz="2200" kern="1200" dirty="0"/>
        </a:p>
      </dsp:txBody>
      <dsp:txXfrm>
        <a:off x="65910" y="65910"/>
        <a:ext cx="318244" cy="3182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7135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</a:t>
          </a:r>
          <a:endParaRPr lang="en-US" sz="2200" kern="1200" dirty="0"/>
        </a:p>
      </dsp:txBody>
      <dsp:txXfrm>
        <a:off x="73045" y="65910"/>
        <a:ext cx="318244" cy="3182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0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</a:t>
          </a:r>
          <a:endParaRPr lang="en-US" sz="2200" kern="1200" dirty="0"/>
        </a:p>
      </dsp:txBody>
      <dsp:txXfrm>
        <a:off x="65910" y="65910"/>
        <a:ext cx="318244" cy="318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86D41-DEBF-4400-8208-5F3B78F34648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A86F9-0F96-4EB2-8E60-D1A10641F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74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A86F9-0F96-4EB2-8E60-D1A10641F0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06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A86F9-0F96-4EB2-8E60-D1A10641F0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87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A86F9-0F96-4EB2-8E60-D1A10641F0F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1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0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8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1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8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6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7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9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8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2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7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99A89-AC9F-4A90-86C9-7D84BD5987DF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6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13" Type="http://schemas.openxmlformats.org/officeDocument/2006/relationships/image" Target="../media/image3.png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5" Type="http://schemas.openxmlformats.org/officeDocument/2006/relationships/diagramQuickStyle" Target="../diagrams/quickStyle17.xml"/><Relationship Id="rId10" Type="http://schemas.openxmlformats.org/officeDocument/2006/relationships/diagramQuickStyle" Target="../diagrams/quickStyle18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0.xml"/><Relationship Id="rId13" Type="http://schemas.openxmlformats.org/officeDocument/2006/relationships/image" Target="../media/image3.png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12" Type="http://schemas.microsoft.com/office/2007/relationships/diagramDrawing" Target="../diagrams/drawing2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9.xml"/><Relationship Id="rId11" Type="http://schemas.openxmlformats.org/officeDocument/2006/relationships/diagramColors" Target="../diagrams/colors20.xml"/><Relationship Id="rId5" Type="http://schemas.openxmlformats.org/officeDocument/2006/relationships/diagramQuickStyle" Target="../diagrams/quickStyle19.xml"/><Relationship Id="rId10" Type="http://schemas.openxmlformats.org/officeDocument/2006/relationships/diagramQuickStyle" Target="../diagrams/quickStyle20.xml"/><Relationship Id="rId4" Type="http://schemas.openxmlformats.org/officeDocument/2006/relationships/diagramLayout" Target="../diagrams/layout19.xml"/><Relationship Id="rId9" Type="http://schemas.openxmlformats.org/officeDocument/2006/relationships/diagramLayout" Target="../diagrams/layout2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12" Type="http://schemas.openxmlformats.org/officeDocument/2006/relationships/image" Target="../media/image3.pn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4.xml"/><Relationship Id="rId3" Type="http://schemas.openxmlformats.org/officeDocument/2006/relationships/diagramLayout" Target="../diagrams/layout23.xml"/><Relationship Id="rId7" Type="http://schemas.openxmlformats.org/officeDocument/2006/relationships/diagramData" Target="../diagrams/data24.xml"/><Relationship Id="rId12" Type="http://schemas.openxmlformats.org/officeDocument/2006/relationships/image" Target="../media/image3.png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3.xml"/><Relationship Id="rId11" Type="http://schemas.microsoft.com/office/2007/relationships/diagramDrawing" Target="../diagrams/drawing24.xml"/><Relationship Id="rId5" Type="http://schemas.openxmlformats.org/officeDocument/2006/relationships/diagramColors" Target="../diagrams/colors23.xml"/><Relationship Id="rId10" Type="http://schemas.openxmlformats.org/officeDocument/2006/relationships/diagramColors" Target="../diagrams/colors24.xml"/><Relationship Id="rId4" Type="http://schemas.openxmlformats.org/officeDocument/2006/relationships/diagramQuickStyle" Target="../diagrams/quickStyle23.xml"/><Relationship Id="rId9" Type="http://schemas.openxmlformats.org/officeDocument/2006/relationships/diagramQuickStyle" Target="../diagrams/quickStyle24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13" Type="http://schemas.microsoft.com/office/2007/relationships/diagramDrawing" Target="../diagrams/drawing26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5.xml"/><Relationship Id="rId12" Type="http://schemas.openxmlformats.org/officeDocument/2006/relationships/diagramColors" Target="../diagrams/colors2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5.xml"/><Relationship Id="rId11" Type="http://schemas.openxmlformats.org/officeDocument/2006/relationships/diagramQuickStyle" Target="../diagrams/quickStyle26.xml"/><Relationship Id="rId5" Type="http://schemas.openxmlformats.org/officeDocument/2006/relationships/diagramLayout" Target="../diagrams/layout25.xml"/><Relationship Id="rId10" Type="http://schemas.openxmlformats.org/officeDocument/2006/relationships/diagramLayout" Target="../diagrams/layout26.xml"/><Relationship Id="rId4" Type="http://schemas.openxmlformats.org/officeDocument/2006/relationships/diagramData" Target="../diagrams/data25.xml"/><Relationship Id="rId9" Type="http://schemas.openxmlformats.org/officeDocument/2006/relationships/diagramData" Target="../diagrams/data26.xml"/><Relationship Id="rId1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8.xml"/><Relationship Id="rId3" Type="http://schemas.openxmlformats.org/officeDocument/2006/relationships/diagramLayout" Target="../diagrams/layout27.xml"/><Relationship Id="rId7" Type="http://schemas.openxmlformats.org/officeDocument/2006/relationships/diagramData" Target="../diagrams/data28.xml"/><Relationship Id="rId12" Type="http://schemas.openxmlformats.org/officeDocument/2006/relationships/image" Target="../media/image3.png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7.xml"/><Relationship Id="rId11" Type="http://schemas.microsoft.com/office/2007/relationships/diagramDrawing" Target="../diagrams/drawing28.xml"/><Relationship Id="rId5" Type="http://schemas.openxmlformats.org/officeDocument/2006/relationships/diagramColors" Target="../diagrams/colors27.xml"/><Relationship Id="rId10" Type="http://schemas.openxmlformats.org/officeDocument/2006/relationships/diagramColors" Target="../diagrams/colors28.xml"/><Relationship Id="rId4" Type="http://schemas.openxmlformats.org/officeDocument/2006/relationships/diagramQuickStyle" Target="../diagrams/quickStyle27.xml"/><Relationship Id="rId9" Type="http://schemas.openxmlformats.org/officeDocument/2006/relationships/diagramQuickStyle" Target="../diagrams/quickStyle2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0.xml"/><Relationship Id="rId3" Type="http://schemas.openxmlformats.org/officeDocument/2006/relationships/diagramLayout" Target="../diagrams/layout29.xml"/><Relationship Id="rId7" Type="http://schemas.openxmlformats.org/officeDocument/2006/relationships/diagramData" Target="../diagrams/data30.xml"/><Relationship Id="rId12" Type="http://schemas.openxmlformats.org/officeDocument/2006/relationships/image" Target="../media/image3.png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9.xml"/><Relationship Id="rId11" Type="http://schemas.microsoft.com/office/2007/relationships/diagramDrawing" Target="../diagrams/drawing30.xml"/><Relationship Id="rId5" Type="http://schemas.openxmlformats.org/officeDocument/2006/relationships/diagramColors" Target="../diagrams/colors29.xml"/><Relationship Id="rId10" Type="http://schemas.openxmlformats.org/officeDocument/2006/relationships/diagramColors" Target="../diagrams/colors30.xml"/><Relationship Id="rId4" Type="http://schemas.openxmlformats.org/officeDocument/2006/relationships/diagramQuickStyle" Target="../diagrams/quickStyle29.xml"/><Relationship Id="rId9" Type="http://schemas.openxmlformats.org/officeDocument/2006/relationships/diagramQuickStyle" Target="../diagrams/quickStyle3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2.xml"/><Relationship Id="rId3" Type="http://schemas.openxmlformats.org/officeDocument/2006/relationships/diagramLayout" Target="../diagrams/layout31.xml"/><Relationship Id="rId7" Type="http://schemas.openxmlformats.org/officeDocument/2006/relationships/diagramData" Target="../diagrams/data32.xml"/><Relationship Id="rId12" Type="http://schemas.openxmlformats.org/officeDocument/2006/relationships/image" Target="../media/image3.png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1.xml"/><Relationship Id="rId11" Type="http://schemas.microsoft.com/office/2007/relationships/diagramDrawing" Target="../diagrams/drawing32.xml"/><Relationship Id="rId5" Type="http://schemas.openxmlformats.org/officeDocument/2006/relationships/diagramColors" Target="../diagrams/colors31.xml"/><Relationship Id="rId10" Type="http://schemas.openxmlformats.org/officeDocument/2006/relationships/diagramColors" Target="../diagrams/colors32.xml"/><Relationship Id="rId4" Type="http://schemas.openxmlformats.org/officeDocument/2006/relationships/diagramQuickStyle" Target="../diagrams/quickStyle31.xml"/><Relationship Id="rId9" Type="http://schemas.openxmlformats.org/officeDocument/2006/relationships/diagramQuickStyle" Target="../diagrams/quickStyle3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4.xml"/><Relationship Id="rId3" Type="http://schemas.openxmlformats.org/officeDocument/2006/relationships/diagramLayout" Target="../diagrams/layout33.xml"/><Relationship Id="rId7" Type="http://schemas.openxmlformats.org/officeDocument/2006/relationships/diagramData" Target="../diagrams/data34.xml"/><Relationship Id="rId12" Type="http://schemas.openxmlformats.org/officeDocument/2006/relationships/image" Target="../media/image3.png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3.xml"/><Relationship Id="rId11" Type="http://schemas.microsoft.com/office/2007/relationships/diagramDrawing" Target="../diagrams/drawing34.xml"/><Relationship Id="rId5" Type="http://schemas.openxmlformats.org/officeDocument/2006/relationships/diagramColors" Target="../diagrams/colors33.xml"/><Relationship Id="rId10" Type="http://schemas.openxmlformats.org/officeDocument/2006/relationships/diagramColors" Target="../diagrams/colors34.xml"/><Relationship Id="rId4" Type="http://schemas.openxmlformats.org/officeDocument/2006/relationships/diagramQuickStyle" Target="../diagrams/quickStyle33.xml"/><Relationship Id="rId9" Type="http://schemas.openxmlformats.org/officeDocument/2006/relationships/diagramQuickStyle" Target="../diagrams/quickStyle3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6.xml"/><Relationship Id="rId3" Type="http://schemas.openxmlformats.org/officeDocument/2006/relationships/diagramLayout" Target="../diagrams/layout35.xml"/><Relationship Id="rId7" Type="http://schemas.openxmlformats.org/officeDocument/2006/relationships/diagramData" Target="../diagrams/data36.xml"/><Relationship Id="rId12" Type="http://schemas.openxmlformats.org/officeDocument/2006/relationships/image" Target="../media/image3.png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5.xml"/><Relationship Id="rId11" Type="http://schemas.microsoft.com/office/2007/relationships/diagramDrawing" Target="../diagrams/drawing36.xml"/><Relationship Id="rId5" Type="http://schemas.openxmlformats.org/officeDocument/2006/relationships/diagramColors" Target="../diagrams/colors35.xml"/><Relationship Id="rId10" Type="http://schemas.openxmlformats.org/officeDocument/2006/relationships/diagramColors" Target="../diagrams/colors36.xml"/><Relationship Id="rId4" Type="http://schemas.openxmlformats.org/officeDocument/2006/relationships/diagramQuickStyle" Target="../diagrams/quickStyle35.xml"/><Relationship Id="rId9" Type="http://schemas.openxmlformats.org/officeDocument/2006/relationships/diagramQuickStyle" Target="../diagrams/quickStyle3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8.xml"/><Relationship Id="rId3" Type="http://schemas.openxmlformats.org/officeDocument/2006/relationships/diagramLayout" Target="../diagrams/layout37.xml"/><Relationship Id="rId7" Type="http://schemas.openxmlformats.org/officeDocument/2006/relationships/diagramData" Target="../diagrams/data38.xml"/><Relationship Id="rId12" Type="http://schemas.openxmlformats.org/officeDocument/2006/relationships/image" Target="../media/image3.png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7.xml"/><Relationship Id="rId11" Type="http://schemas.microsoft.com/office/2007/relationships/diagramDrawing" Target="../diagrams/drawing38.xml"/><Relationship Id="rId5" Type="http://schemas.openxmlformats.org/officeDocument/2006/relationships/diagramColors" Target="../diagrams/colors37.xml"/><Relationship Id="rId10" Type="http://schemas.openxmlformats.org/officeDocument/2006/relationships/diagramColors" Target="../diagrams/colors38.xml"/><Relationship Id="rId4" Type="http://schemas.openxmlformats.org/officeDocument/2006/relationships/diagramQuickStyle" Target="../diagrams/quickStyle37.xml"/><Relationship Id="rId9" Type="http://schemas.openxmlformats.org/officeDocument/2006/relationships/diagramQuickStyle" Target="../diagrams/quickStyle3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0.xml"/><Relationship Id="rId3" Type="http://schemas.openxmlformats.org/officeDocument/2006/relationships/diagramLayout" Target="../diagrams/layout39.xml"/><Relationship Id="rId7" Type="http://schemas.openxmlformats.org/officeDocument/2006/relationships/diagramData" Target="../diagrams/data40.xml"/><Relationship Id="rId12" Type="http://schemas.openxmlformats.org/officeDocument/2006/relationships/image" Target="../media/image3.png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9.xml"/><Relationship Id="rId11" Type="http://schemas.microsoft.com/office/2007/relationships/diagramDrawing" Target="../diagrams/drawing40.xml"/><Relationship Id="rId5" Type="http://schemas.openxmlformats.org/officeDocument/2006/relationships/diagramColors" Target="../diagrams/colors39.xml"/><Relationship Id="rId10" Type="http://schemas.openxmlformats.org/officeDocument/2006/relationships/diagramColors" Target="../diagrams/colors40.xml"/><Relationship Id="rId4" Type="http://schemas.openxmlformats.org/officeDocument/2006/relationships/diagramQuickStyle" Target="../diagrams/quickStyle39.xml"/><Relationship Id="rId9" Type="http://schemas.openxmlformats.org/officeDocument/2006/relationships/diagramQuickStyle" Target="../diagrams/quickStyle4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image" Target="../media/image3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13" Type="http://schemas.openxmlformats.org/officeDocument/2006/relationships/image" Target="../media/image3.png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6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vmbored.com/files/2015/01/Scien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265" y="3216265"/>
            <a:ext cx="4667068" cy="189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385" y="3937125"/>
            <a:ext cx="1610880" cy="19146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43881" y="0"/>
            <a:ext cx="9329221" cy="29238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AR BONNIE" panose="02000000000000000000" pitchFamily="2" charset="0"/>
              </a:rPr>
              <a:t>4</a:t>
            </a:r>
            <a:r>
              <a:rPr lang="en-US" sz="8800" b="1" cap="none" spc="0" baseline="300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AR BONNIE" panose="02000000000000000000" pitchFamily="2" charset="0"/>
              </a:rPr>
              <a:t>th</a:t>
            </a:r>
            <a:r>
              <a:rPr lang="en-US" sz="88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AR BONNIE" panose="02000000000000000000" pitchFamily="2" charset="0"/>
              </a:rPr>
              <a:t> Grade </a:t>
            </a:r>
          </a:p>
          <a:p>
            <a:pPr algn="ctr"/>
            <a:r>
              <a:rPr lang="en-US" sz="9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 BONNIE" panose="02000000000000000000" pitchFamily="2" charset="0"/>
              </a:rPr>
              <a:t>Milestone Review</a:t>
            </a:r>
            <a:endParaRPr lang="en-US" sz="9600" b="1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 BONNIE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4617" y="5128496"/>
            <a:ext cx="44005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92D050"/>
                </a:solidFill>
                <a:latin typeface="Berlin Sans FB" panose="020E0602020502020306" pitchFamily="34" charset="0"/>
              </a:rPr>
              <a:t>CFA #11</a:t>
            </a:r>
            <a:endParaRPr lang="en-US" sz="8800" b="1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92D05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59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917397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9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 producer is a living thing that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makes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its own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food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from sunlight.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Which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of the following is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 producer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4069821990"/>
              </p:ext>
            </p:extLst>
          </p:nvPr>
        </p:nvGraphicFramePr>
        <p:xfrm>
          <a:off x="1457564" y="290886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457564" y="3573532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206430117"/>
              </p:ext>
            </p:extLst>
          </p:nvPr>
        </p:nvGraphicFramePr>
        <p:xfrm>
          <a:off x="1471519" y="4335532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471519" y="5133721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907627" y="2819400"/>
            <a:ext cx="61730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921583" y="3536954"/>
            <a:ext cx="53970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3547" y="4255793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cow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987493" y="5050275"/>
            <a:ext cx="16289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corn plant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122" y="5060348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34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76200" y="644775"/>
            <a:ext cx="917397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10. Use the table below to answer this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question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</a:t>
            </a:r>
          </a:p>
          <a:p>
            <a:endParaRPr lang="en-US" sz="36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76200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711570"/>
            <a:ext cx="5015831" cy="1663905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88520" y="3375475"/>
            <a:ext cx="87493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Year 1, there were 600 animals living in a rain forest. In Year 2, people started cutting down trees, and then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were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animals. In Year 3, people kept cutting down trees. Which is the BEST prediction for the number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animals left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rain forest in Year 3?</a:t>
            </a: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2907837384"/>
              </p:ext>
            </p:extLst>
          </p:nvPr>
        </p:nvGraphicFramePr>
        <p:xfrm>
          <a:off x="1150136" y="5407091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1150136" y="6169091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5" name="Oval 3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37" name="Diagram 36"/>
          <p:cNvGraphicFramePr/>
          <p:nvPr>
            <p:extLst>
              <p:ext uri="{D42A27DB-BD31-4B8C-83A1-F6EECF244321}">
                <p14:modId xmlns:p14="http://schemas.microsoft.com/office/powerpoint/2010/main" val="2114126231"/>
              </p:ext>
            </p:extLst>
          </p:nvPr>
        </p:nvGraphicFramePr>
        <p:xfrm>
          <a:off x="5052415" y="537427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5052415" y="6136274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9" name="Oval 3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41" name="TextBox 289"/>
          <p:cNvSpPr txBox="1">
            <a:spLocks noChangeArrowheads="1"/>
          </p:cNvSpPr>
          <p:nvPr/>
        </p:nvSpPr>
        <p:spPr bwMode="auto">
          <a:xfrm>
            <a:off x="1600200" y="5334000"/>
            <a:ext cx="304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600</a:t>
            </a:r>
          </a:p>
        </p:txBody>
      </p:sp>
      <p:sp>
        <p:nvSpPr>
          <p:cNvPr id="42" name="TextBox 292"/>
          <p:cNvSpPr txBox="1">
            <a:spLocks noChangeArrowheads="1"/>
          </p:cNvSpPr>
          <p:nvPr/>
        </p:nvSpPr>
        <p:spPr bwMode="auto">
          <a:xfrm>
            <a:off x="1634937" y="6093059"/>
            <a:ext cx="22168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564443" y="5294535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291"/>
          <p:cNvSpPr txBox="1">
            <a:spLocks noChangeArrowheads="1"/>
          </p:cNvSpPr>
          <p:nvPr/>
        </p:nvSpPr>
        <p:spPr bwMode="auto">
          <a:xfrm>
            <a:off x="5568389" y="6052828"/>
            <a:ext cx="20569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than 400</a:t>
            </a: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137" y="6113929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10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917397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11. Beavers have webbed feet and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paddle-like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tails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These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adaptations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help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beavers live in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575172563"/>
              </p:ext>
            </p:extLst>
          </p:nvPr>
        </p:nvGraphicFramePr>
        <p:xfrm>
          <a:off x="1330526" y="3073995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330526" y="4085857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103199156"/>
              </p:ext>
            </p:extLst>
          </p:nvPr>
        </p:nvGraphicFramePr>
        <p:xfrm>
          <a:off x="1344481" y="4847857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344481" y="5762257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801472" y="3011921"/>
            <a:ext cx="5771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deserts.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828800" y="3962400"/>
            <a:ext cx="83206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forests</a:t>
            </a:r>
          </a:p>
        </p:txBody>
      </p:sp>
      <p:sp>
        <p:nvSpPr>
          <p:cNvPr id="2" name="Rectangle 1"/>
          <p:cNvSpPr/>
          <p:nvPr/>
        </p:nvSpPr>
        <p:spPr>
          <a:xfrm>
            <a:off x="1856509" y="4768118"/>
            <a:ext cx="1350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prairies.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860455" y="5678811"/>
            <a:ext cx="10919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rivers.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31" y="5678811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629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917397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12. A hermit crab lives in a shell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abandoned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by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another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animal and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has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one powerful claw.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claw </a:t>
            </a: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and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shell are alike because they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both</a:t>
            </a:r>
            <a:endParaRPr lang="en-US" sz="36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509105056"/>
              </p:ext>
            </p:extLst>
          </p:nvPr>
        </p:nvGraphicFramePr>
        <p:xfrm>
          <a:off x="1205454" y="380605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205454" y="457913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3733528433"/>
              </p:ext>
            </p:extLst>
          </p:nvPr>
        </p:nvGraphicFramePr>
        <p:xfrm>
          <a:off x="1219409" y="534113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219409" y="625553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676400" y="3743980"/>
            <a:ext cx="5771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703728" y="4455679"/>
            <a:ext cx="49635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shelter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31437" y="5261397"/>
            <a:ext cx="3004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in getting food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735383" y="6172090"/>
            <a:ext cx="49664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protection from enemies.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92" y="6181820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798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985977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13. Use the picture below to answer this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question</a:t>
            </a:r>
            <a:endParaRPr lang="en-US" sz="36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130545"/>
            <a:ext cx="4639174" cy="2065315"/>
          </a:xfrm>
          <a:prstGeom prst="rect">
            <a:avLst/>
          </a:prstGeom>
        </p:spPr>
      </p:pic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498072681"/>
              </p:ext>
            </p:extLst>
          </p:nvPr>
        </p:nvGraphicFramePr>
        <p:xfrm>
          <a:off x="1150136" y="5407091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1150136" y="6169091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4" name="Oval 33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5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36" name="Diagram 35"/>
          <p:cNvGraphicFramePr/>
          <p:nvPr>
            <p:extLst>
              <p:ext uri="{D42A27DB-BD31-4B8C-83A1-F6EECF244321}">
                <p14:modId xmlns:p14="http://schemas.microsoft.com/office/powerpoint/2010/main" val="694319385"/>
              </p:ext>
            </p:extLst>
          </p:nvPr>
        </p:nvGraphicFramePr>
        <p:xfrm>
          <a:off x="5052415" y="537427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5052415" y="6136274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8" name="Oval 37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9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40" name="TextBox 289"/>
          <p:cNvSpPr txBox="1">
            <a:spLocks noChangeArrowheads="1"/>
          </p:cNvSpPr>
          <p:nvPr/>
        </p:nvSpPr>
        <p:spPr bwMode="auto">
          <a:xfrm>
            <a:off x="1600200" y="5334000"/>
            <a:ext cx="304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grass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292"/>
          <p:cNvSpPr txBox="1">
            <a:spLocks noChangeArrowheads="1"/>
          </p:cNvSpPr>
          <p:nvPr/>
        </p:nvSpPr>
        <p:spPr bwMode="auto">
          <a:xfrm>
            <a:off x="1634937" y="6093059"/>
            <a:ext cx="22168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fox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564443" y="5294535"/>
            <a:ext cx="1271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291"/>
          <p:cNvSpPr txBox="1">
            <a:spLocks noChangeArrowheads="1"/>
          </p:cNvSpPr>
          <p:nvPr/>
        </p:nvSpPr>
        <p:spPr bwMode="auto">
          <a:xfrm>
            <a:off x="5568389" y="6052828"/>
            <a:ext cx="12298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soil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378" y="5313136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2227" y="4478012"/>
            <a:ext cx="8511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energy source in this food chain?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79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0" y="797543"/>
            <a:ext cx="9906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14.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 town uses herbicides to control weeds </a:t>
            </a:r>
            <a:endParaRPr lang="en-US" sz="28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along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streets. Some of the herbicides </a:t>
            </a:r>
            <a:endParaRPr lang="en-US" sz="28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washed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into a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pond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during a rainstorm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and </a:t>
            </a: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killed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all of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algae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What will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happen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now that </a:t>
            </a:r>
            <a:endParaRPr lang="en-US" sz="28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there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are no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algae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 the pond ecosystem?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442388658"/>
              </p:ext>
            </p:extLst>
          </p:nvPr>
        </p:nvGraphicFramePr>
        <p:xfrm>
          <a:off x="693683" y="318627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693683" y="406400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588807176"/>
              </p:ext>
            </p:extLst>
          </p:nvPr>
        </p:nvGraphicFramePr>
        <p:xfrm>
          <a:off x="707638" y="496013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707638" y="587453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164628" y="3124200"/>
            <a:ext cx="790317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fish population that fed on the algae will </a:t>
            </a: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decrease.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219666" y="3962400"/>
            <a:ext cx="800053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will be more oxygen in the water for </a:t>
            </a: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fish to breathe.</a:t>
            </a:r>
          </a:p>
        </p:txBody>
      </p:sp>
      <p:sp>
        <p:nvSpPr>
          <p:cNvPr id="2" name="Rectangle 1"/>
          <p:cNvSpPr/>
          <p:nvPr/>
        </p:nvSpPr>
        <p:spPr>
          <a:xfrm>
            <a:off x="1219666" y="4880397"/>
            <a:ext cx="617829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Fish that fed on the algae will have to eat </a:t>
            </a: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fish for energy.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223612" y="5791090"/>
            <a:ext cx="617829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Fish that fed on the algae will have to eat </a:t>
            </a: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fish for energy.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33685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21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0" y="797543"/>
            <a:ext cx="985977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15. The whippoorwill is a bird that is colored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so that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it is very difficult to see when it is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perched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on a tree limb. Which term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describes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this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kind of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adaptation?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508351426"/>
              </p:ext>
            </p:extLst>
          </p:nvPr>
        </p:nvGraphicFramePr>
        <p:xfrm>
          <a:off x="845336" y="3654491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845336" y="4416491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4" name="Oval 33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5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36" name="Diagram 35"/>
          <p:cNvGraphicFramePr/>
          <p:nvPr>
            <p:extLst>
              <p:ext uri="{D42A27DB-BD31-4B8C-83A1-F6EECF244321}">
                <p14:modId xmlns:p14="http://schemas.microsoft.com/office/powerpoint/2010/main" val="3270353492"/>
              </p:ext>
            </p:extLst>
          </p:nvPr>
        </p:nvGraphicFramePr>
        <p:xfrm>
          <a:off x="4747615" y="362167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4747615" y="4383674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8" name="Oval 37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9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40" name="TextBox 289"/>
          <p:cNvSpPr txBox="1">
            <a:spLocks noChangeArrowheads="1"/>
          </p:cNvSpPr>
          <p:nvPr/>
        </p:nvSpPr>
        <p:spPr bwMode="auto">
          <a:xfrm>
            <a:off x="1295400" y="3581400"/>
            <a:ext cx="304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aggressive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292"/>
          <p:cNvSpPr txBox="1">
            <a:spLocks noChangeArrowheads="1"/>
          </p:cNvSpPr>
          <p:nvPr/>
        </p:nvSpPr>
        <p:spPr bwMode="auto">
          <a:xfrm>
            <a:off x="1330137" y="4340459"/>
            <a:ext cx="22168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selective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259643" y="3541935"/>
            <a:ext cx="16177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protective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291"/>
          <p:cNvSpPr txBox="1">
            <a:spLocks noChangeArrowheads="1"/>
          </p:cNvSpPr>
          <p:nvPr/>
        </p:nvSpPr>
        <p:spPr bwMode="auto">
          <a:xfrm>
            <a:off x="5263589" y="4300228"/>
            <a:ext cx="15183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inventive</a:t>
            </a: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578" y="3560536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5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-36250" y="910701"/>
            <a:ext cx="98597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16. A camel can travel many days without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water. Camels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usually live in places with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1987574298"/>
              </p:ext>
            </p:extLst>
          </p:nvPr>
        </p:nvGraphicFramePr>
        <p:xfrm>
          <a:off x="906438" y="2316650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906438" y="3116220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3896505947"/>
              </p:ext>
            </p:extLst>
          </p:nvPr>
        </p:nvGraphicFramePr>
        <p:xfrm>
          <a:off x="920393" y="3878220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920393" y="4792620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377384" y="2254576"/>
            <a:ext cx="5771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little rainfall.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435885" y="3079642"/>
            <a:ext cx="51502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little sunshine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2421" y="3798481"/>
            <a:ext cx="18966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lakes.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436367" y="4709174"/>
            <a:ext cx="20168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plants.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76" y="2260047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66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-36250" y="910701"/>
            <a:ext cx="985977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17.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Which animal would be protected in its </a:t>
            </a: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environment because of its coloration?</a:t>
            </a:r>
          </a:p>
          <a:p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endParaRPr lang="en-US" sz="32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492464141"/>
              </p:ext>
            </p:extLst>
          </p:nvPr>
        </p:nvGraphicFramePr>
        <p:xfrm>
          <a:off x="906438" y="2316650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906438" y="3116220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932851605"/>
              </p:ext>
            </p:extLst>
          </p:nvPr>
        </p:nvGraphicFramePr>
        <p:xfrm>
          <a:off x="920393" y="3878220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920393" y="4792620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377384" y="2254576"/>
            <a:ext cx="5771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cardinal perched in a tree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435884" y="3079642"/>
            <a:ext cx="70985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red fox walking through an open field</a:t>
            </a: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32421" y="3798481"/>
            <a:ext cx="54793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zebra standing at the edge of a lake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436367" y="4709174"/>
            <a:ext cx="55611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deer's fawn lying on the forest floor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76" y="4787233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59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-36250" y="910701"/>
            <a:ext cx="98597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18.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role of the producer in any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community</a:t>
            </a: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is to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671486386"/>
              </p:ext>
            </p:extLst>
          </p:nvPr>
        </p:nvGraphicFramePr>
        <p:xfrm>
          <a:off x="906438" y="2316650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906438" y="3116220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283542865"/>
              </p:ext>
            </p:extLst>
          </p:nvPr>
        </p:nvGraphicFramePr>
        <p:xfrm>
          <a:off x="920393" y="3878220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920393" y="4792620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377384" y="2254576"/>
            <a:ext cx="5771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 space.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373755" y="3079642"/>
            <a:ext cx="51502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 nutrients.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2421" y="3798481"/>
            <a:ext cx="3571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 carbon dioxide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436367" y="4709174"/>
            <a:ext cx="21788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 food.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68" y="4767804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1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52400" y="721347"/>
            <a:ext cx="871804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742950" indent="-742950">
              <a:buAutoNum type="arabicPeriod"/>
            </a:pP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Whitetail deer live on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Cumberland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Island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National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Seashore. What would make the deer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population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on the island smaller?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5000" y="109709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1635941949"/>
              </p:ext>
            </p:extLst>
          </p:nvPr>
        </p:nvGraphicFramePr>
        <p:xfrm>
          <a:off x="821028" y="3759240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821028" y="4521240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691078865"/>
              </p:ext>
            </p:extLst>
          </p:nvPr>
        </p:nvGraphicFramePr>
        <p:xfrm>
          <a:off x="834983" y="5439278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834983" y="6201278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291975" y="3697166"/>
            <a:ext cx="61930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moving away from the island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316677" y="4459054"/>
            <a:ext cx="680908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planting new trees in the forest area where old </a:t>
            </a: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ones were cut</a:t>
            </a:r>
          </a:p>
        </p:txBody>
      </p:sp>
      <p:sp>
        <p:nvSpPr>
          <p:cNvPr id="2" name="Rectangle 1"/>
          <p:cNvSpPr/>
          <p:nvPr/>
        </p:nvSpPr>
        <p:spPr>
          <a:xfrm>
            <a:off x="1295439" y="5376980"/>
            <a:ext cx="6789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ponds in some of the island clearings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306776" y="6138498"/>
            <a:ext cx="55146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introducing grey wolves to the island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28" y="6138498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52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-36250" y="910701"/>
            <a:ext cx="98597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19.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Life on Earth is primarily dependent on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energy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from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1816505920"/>
              </p:ext>
            </p:extLst>
          </p:nvPr>
        </p:nvGraphicFramePr>
        <p:xfrm>
          <a:off x="1436681" y="234807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436681" y="302468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627769224"/>
              </p:ext>
            </p:extLst>
          </p:nvPr>
        </p:nvGraphicFramePr>
        <p:xfrm>
          <a:off x="1450636" y="378668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450636" y="454879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907627" y="2286000"/>
            <a:ext cx="5771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Sun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886746" y="2988108"/>
            <a:ext cx="25444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soil</a:t>
            </a:r>
          </a:p>
        </p:txBody>
      </p:sp>
      <p:sp>
        <p:nvSpPr>
          <p:cNvPr id="2" name="Rectangle 1"/>
          <p:cNvSpPr/>
          <p:nvPr/>
        </p:nvSpPr>
        <p:spPr>
          <a:xfrm>
            <a:off x="1962664" y="3706947"/>
            <a:ext cx="1430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wind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966610" y="4465350"/>
            <a:ext cx="23551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ocean currents.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313" y="2267416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476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-36250" y="910701"/>
            <a:ext cx="985977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20.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Jan is doing an experiment to see how tall </a:t>
            </a: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plants grow in different soil. She knows she </a:t>
            </a: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needs to keep most things the same from </a:t>
            </a:r>
            <a:endParaRPr lang="en-US" sz="28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one trial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to the next. Why should she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keep</a:t>
            </a: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MOST things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same in an experiment?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09461462"/>
              </p:ext>
            </p:extLst>
          </p:nvPr>
        </p:nvGraphicFramePr>
        <p:xfrm>
          <a:off x="632552" y="3505200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632552" y="4369798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3646734664"/>
              </p:ext>
            </p:extLst>
          </p:nvPr>
        </p:nvGraphicFramePr>
        <p:xfrm>
          <a:off x="646507" y="533084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646507" y="616915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082616" y="3389209"/>
            <a:ext cx="811670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know what made the plants grow different </a:t>
            </a: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heights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099868" y="4333220"/>
            <a:ext cx="7403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use many plants in the experiment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1158535" y="5251107"/>
            <a:ext cx="4943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change the height of the plants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162481" y="6111818"/>
            <a:ext cx="52383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grow more plants.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90" y="3505200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8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909777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2. An animal that eats only plants is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called</a:t>
            </a:r>
            <a:endParaRPr lang="en-US" sz="36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938712444"/>
              </p:ext>
            </p:extLst>
          </p:nvPr>
        </p:nvGraphicFramePr>
        <p:xfrm>
          <a:off x="919693" y="285575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919693" y="361775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3281003421"/>
              </p:ext>
            </p:extLst>
          </p:nvPr>
        </p:nvGraphicFramePr>
        <p:xfrm>
          <a:off x="4821972" y="2822939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4821972" y="3584939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369757" y="2782665"/>
            <a:ext cx="304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herbivore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404494" y="3541724"/>
            <a:ext cx="22168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omnivore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0" y="2743200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carnivore.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5337946" y="3501493"/>
            <a:ext cx="19960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scavenger.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31" y="2743200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48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871804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3.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Which of the following would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probably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cause the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MOST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harm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to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 pond or stream?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997357593"/>
              </p:ext>
            </p:extLst>
          </p:nvPr>
        </p:nvGraphicFramePr>
        <p:xfrm>
          <a:off x="748253" y="303387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748253" y="3795874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1" name="Oval 30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2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33" name="Diagram 32"/>
          <p:cNvGraphicFramePr/>
          <p:nvPr>
            <p:extLst>
              <p:ext uri="{D42A27DB-BD31-4B8C-83A1-F6EECF244321}">
                <p14:modId xmlns:p14="http://schemas.microsoft.com/office/powerpoint/2010/main" val="1761258923"/>
              </p:ext>
            </p:extLst>
          </p:nvPr>
        </p:nvGraphicFramePr>
        <p:xfrm>
          <a:off x="762208" y="4713912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762208" y="5475912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9" name="Oval 3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41" name="TextBox 289"/>
          <p:cNvSpPr txBox="1">
            <a:spLocks noChangeArrowheads="1"/>
          </p:cNvSpPr>
          <p:nvPr/>
        </p:nvSpPr>
        <p:spPr bwMode="auto">
          <a:xfrm>
            <a:off x="1219200" y="2971800"/>
            <a:ext cx="61930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removing plants from along the banks</a:t>
            </a:r>
          </a:p>
        </p:txBody>
      </p:sp>
      <p:sp>
        <p:nvSpPr>
          <p:cNvPr id="42" name="TextBox 292"/>
          <p:cNvSpPr txBox="1">
            <a:spLocks noChangeArrowheads="1"/>
          </p:cNvSpPr>
          <p:nvPr/>
        </p:nvSpPr>
        <p:spPr bwMode="auto">
          <a:xfrm>
            <a:off x="1243902" y="3733688"/>
            <a:ext cx="68090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introducing a new species of fish to the water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222664" y="4651614"/>
            <a:ext cx="6789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piping in sewage from a nearby neighborhood</a:t>
            </a:r>
          </a:p>
        </p:txBody>
      </p:sp>
      <p:sp>
        <p:nvSpPr>
          <p:cNvPr id="44" name="TextBox 291"/>
          <p:cNvSpPr txBox="1">
            <a:spLocks noChangeArrowheads="1"/>
          </p:cNvSpPr>
          <p:nvPr/>
        </p:nvSpPr>
        <p:spPr bwMode="auto">
          <a:xfrm>
            <a:off x="1234001" y="5413132"/>
            <a:ext cx="7042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floodgates to control the water's height</a:t>
            </a: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47" y="4651614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52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87180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4. Which characteristic is NOT an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example of protective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adaptations?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249867886"/>
              </p:ext>
            </p:extLst>
          </p:nvPr>
        </p:nvGraphicFramePr>
        <p:xfrm>
          <a:off x="353399" y="2514432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53399" y="3276432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911356164"/>
              </p:ext>
            </p:extLst>
          </p:nvPr>
        </p:nvGraphicFramePr>
        <p:xfrm>
          <a:off x="367354" y="4038432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367354" y="4800432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824345" y="2452358"/>
            <a:ext cx="674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of an exoskeleton in a lobster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838200" y="3200400"/>
            <a:ext cx="85590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camouflage of the walking stick insect</a:t>
            </a:r>
          </a:p>
        </p:txBody>
      </p:sp>
      <p:sp>
        <p:nvSpPr>
          <p:cNvPr id="2" name="Rectangle 1"/>
          <p:cNvSpPr/>
          <p:nvPr/>
        </p:nvSpPr>
        <p:spPr>
          <a:xfrm>
            <a:off x="879382" y="3958693"/>
            <a:ext cx="6391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of long running legs in the ostrich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883328" y="4716986"/>
            <a:ext cx="7008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well-developed circulatory system of a sparrow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86" y="4745270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68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871804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5.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number of predators in a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community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depends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on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what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factor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357043928"/>
              </p:ext>
            </p:extLst>
          </p:nvPr>
        </p:nvGraphicFramePr>
        <p:xfrm>
          <a:off x="1028428" y="2914392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028428" y="3676392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890834122"/>
              </p:ext>
            </p:extLst>
          </p:nvPr>
        </p:nvGraphicFramePr>
        <p:xfrm>
          <a:off x="1021625" y="4499339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021625" y="5261339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499374" y="2852318"/>
            <a:ext cx="674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prey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437028" y="3603236"/>
            <a:ext cx="73259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sunlight</a:t>
            </a:r>
          </a:p>
        </p:txBody>
      </p:sp>
      <p:sp>
        <p:nvSpPr>
          <p:cNvPr id="2" name="Rectangle 1"/>
          <p:cNvSpPr/>
          <p:nvPr/>
        </p:nvSpPr>
        <p:spPr>
          <a:xfrm>
            <a:off x="1533653" y="4419600"/>
            <a:ext cx="330250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rainfall</a:t>
            </a:r>
          </a:p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537599" y="5177893"/>
            <a:ext cx="4160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decomposers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30" y="2815151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80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-49915" y="847340"/>
            <a:ext cx="940257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6. What does pollution in streams and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lakes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usually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do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to the plants and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animals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that live there?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949414677"/>
              </p:ext>
            </p:extLst>
          </p:nvPr>
        </p:nvGraphicFramePr>
        <p:xfrm>
          <a:off x="675417" y="2780841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675417" y="366473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833499800"/>
              </p:ext>
            </p:extLst>
          </p:nvPr>
        </p:nvGraphicFramePr>
        <p:xfrm>
          <a:off x="689372" y="442673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689372" y="518873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146363" y="2718767"/>
            <a:ext cx="674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them grow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160219" y="3588704"/>
            <a:ext cx="563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creates water</a:t>
            </a:r>
          </a:p>
        </p:txBody>
      </p:sp>
      <p:sp>
        <p:nvSpPr>
          <p:cNvPr id="2" name="Rectangle 1"/>
          <p:cNvSpPr/>
          <p:nvPr/>
        </p:nvSpPr>
        <p:spPr>
          <a:xfrm>
            <a:off x="1201400" y="4346997"/>
            <a:ext cx="2496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 them food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205346" y="5105290"/>
            <a:ext cx="16081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kills them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06" y="5086821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245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894537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7.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 grasshopper is an insect that is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light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green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 color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Birds like to eat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grasshoppers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Grasshoppers </a:t>
            </a: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would be safest on</a:t>
            </a:r>
          </a:p>
          <a:p>
            <a:endParaRPr lang="en-US" sz="36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59888706"/>
              </p:ext>
            </p:extLst>
          </p:nvPr>
        </p:nvGraphicFramePr>
        <p:xfrm>
          <a:off x="325108" y="3311797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25108" y="4323659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524651817"/>
              </p:ext>
            </p:extLst>
          </p:nvPr>
        </p:nvGraphicFramePr>
        <p:xfrm>
          <a:off x="339063" y="5085659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339063" y="6000059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796053" y="3249723"/>
            <a:ext cx="88813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blades of grass.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823382" y="4200202"/>
            <a:ext cx="83206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flower petals.</a:t>
            </a:r>
          </a:p>
        </p:txBody>
      </p:sp>
      <p:sp>
        <p:nvSpPr>
          <p:cNvPr id="2" name="Rectangle 1"/>
          <p:cNvSpPr/>
          <p:nvPr/>
        </p:nvSpPr>
        <p:spPr>
          <a:xfrm>
            <a:off x="851091" y="5005920"/>
            <a:ext cx="2595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bark of trees.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855037" y="5916613"/>
            <a:ext cx="31037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wooden fence posts.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66" y="3261121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507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228600" y="692531"/>
            <a:ext cx="94957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8.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What do decomposers, such as the mushroom, </a:t>
            </a:r>
            <a:endParaRPr lang="en-US" sz="28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do in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food chain?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76200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462524984"/>
              </p:ext>
            </p:extLst>
          </p:nvPr>
        </p:nvGraphicFramePr>
        <p:xfrm>
          <a:off x="519654" y="4345213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28532" y="4850372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52826894"/>
              </p:ext>
            </p:extLst>
          </p:nvPr>
        </p:nvGraphicFramePr>
        <p:xfrm>
          <a:off x="542487" y="5456375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542487" y="6003552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990600" y="4283139"/>
            <a:ext cx="63504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 their own food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017928" y="4789061"/>
            <a:ext cx="53628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 both plants and animals</a:t>
            </a:r>
          </a:p>
        </p:txBody>
      </p:sp>
      <p:sp>
        <p:nvSpPr>
          <p:cNvPr id="2" name="Rectangle 1"/>
          <p:cNvSpPr/>
          <p:nvPr/>
        </p:nvSpPr>
        <p:spPr>
          <a:xfrm>
            <a:off x="1027881" y="5350002"/>
            <a:ext cx="6817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 only old leaves that have fallen off the tree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058461" y="5920106"/>
            <a:ext cx="70923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down dead materials and return them to the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soil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41" y="5972743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69000" y="1634764"/>
            <a:ext cx="2155400" cy="252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01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1048</Words>
  <Application>Microsoft Office PowerPoint</Application>
  <PresentationFormat>On-screen Show (4:3)</PresentationFormat>
  <Paragraphs>273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Gillard, Joseph</dc:creator>
  <cp:lastModifiedBy>Curcione, Paul</cp:lastModifiedBy>
  <cp:revision>16</cp:revision>
  <dcterms:created xsi:type="dcterms:W3CDTF">2015-02-27T20:14:45Z</dcterms:created>
  <dcterms:modified xsi:type="dcterms:W3CDTF">2015-04-01T20:01:41Z</dcterms:modified>
</cp:coreProperties>
</file>