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  <p:sldId id="276" r:id="rId7"/>
    <p:sldId id="263" r:id="rId8"/>
    <p:sldId id="265" r:id="rId9"/>
    <p:sldId id="264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1350-2AEE-4136-8008-76EEF3D39E6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A41B-E6C0-41E1-BAB2-541B5723E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1350-2AEE-4136-8008-76EEF3D39E6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A41B-E6C0-41E1-BAB2-541B5723E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1350-2AEE-4136-8008-76EEF3D39E6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A41B-E6C0-41E1-BAB2-541B5723E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1350-2AEE-4136-8008-76EEF3D39E6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A41B-E6C0-41E1-BAB2-541B5723E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1350-2AEE-4136-8008-76EEF3D39E6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A41B-E6C0-41E1-BAB2-541B5723E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1350-2AEE-4136-8008-76EEF3D39E6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A41B-E6C0-41E1-BAB2-541B5723E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1350-2AEE-4136-8008-76EEF3D39E6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A41B-E6C0-41E1-BAB2-541B5723E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1350-2AEE-4136-8008-76EEF3D39E6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A41B-E6C0-41E1-BAB2-541B5723E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1350-2AEE-4136-8008-76EEF3D39E6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A41B-E6C0-41E1-BAB2-541B5723E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1350-2AEE-4136-8008-76EEF3D39E6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A41B-E6C0-41E1-BAB2-541B5723E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1350-2AEE-4136-8008-76EEF3D39E6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A41B-E6C0-41E1-BAB2-541B5723E1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0B61350-2AEE-4136-8008-76EEF3D39E6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9FAA41B-E6C0-41E1-BAB2-541B5723E10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Review of 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Paul Curcione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materials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348584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Are materials that allow for _____ or _________of the  light to pass through</a:t>
            </a:r>
          </a:p>
          <a:p>
            <a:endParaRPr lang="en-US" sz="1600" dirty="0"/>
          </a:p>
          <a:p>
            <a:r>
              <a:rPr lang="en-US" sz="1600" dirty="0" smtClean="0"/>
              <a:t>Some examples are….</a:t>
            </a:r>
          </a:p>
          <a:p>
            <a:endParaRPr lang="en-US" sz="1600" dirty="0"/>
          </a:p>
          <a:p>
            <a:r>
              <a:rPr lang="en-US" sz="1600" dirty="0" smtClean="0"/>
              <a:t>______________, ______, __________</a:t>
            </a:r>
          </a:p>
          <a:p>
            <a:endParaRPr lang="en-US" sz="1600" dirty="0"/>
          </a:p>
          <a:p>
            <a:r>
              <a:rPr lang="en-US" sz="1600" dirty="0" smtClean="0"/>
              <a:t>When you see through these materials the object looks C_______</a:t>
            </a:r>
            <a:endParaRPr 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81400"/>
            <a:ext cx="3657600" cy="28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Translucent Materials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95326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Scatters light</a:t>
            </a:r>
          </a:p>
          <a:p>
            <a:endParaRPr lang="en-US" sz="1800" dirty="0"/>
          </a:p>
          <a:p>
            <a:r>
              <a:rPr lang="en-US" sz="1800" dirty="0" smtClean="0"/>
              <a:t>Objects appear B____, not clear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S____ light goes through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Examples are: </a:t>
            </a:r>
          </a:p>
          <a:p>
            <a:r>
              <a:rPr lang="en-US" sz="1800" dirty="0" smtClean="0"/>
              <a:t>________, frosted ______ or _________ </a:t>
            </a:r>
            <a:r>
              <a:rPr lang="en-US" sz="1800" dirty="0" err="1" smtClean="0"/>
              <a:t>lightbulbs</a:t>
            </a:r>
            <a:endParaRPr lang="en-US" sz="1800" dirty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2819400" cy="25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Opaque materials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2999"/>
            <a:ext cx="2819400" cy="211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Does not let any light pass through.</a:t>
            </a:r>
          </a:p>
          <a:p>
            <a:endParaRPr lang="en-US" sz="1800" dirty="0"/>
          </a:p>
          <a:p>
            <a:r>
              <a:rPr lang="en-US" sz="1800" dirty="0" smtClean="0"/>
              <a:t>It absorbs  or reflects all the light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Opaque objects  makes __________</a:t>
            </a:r>
          </a:p>
          <a:p>
            <a:endParaRPr lang="en-US" sz="1800" dirty="0"/>
          </a:p>
          <a:p>
            <a:r>
              <a:rPr lang="en-US" sz="1800" dirty="0" smtClean="0"/>
              <a:t>Examples are:  book, you, aluminum foil</a:t>
            </a:r>
            <a:endParaRPr lang="en-US" sz="1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86200"/>
            <a:ext cx="421370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Lens</a:t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71526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Recall that refraction means the ________________ of light</a:t>
            </a:r>
          </a:p>
          <a:p>
            <a:endParaRPr lang="en-US" sz="1600" dirty="0"/>
          </a:p>
          <a:p>
            <a:r>
              <a:rPr lang="en-US" sz="1600" dirty="0" smtClean="0"/>
              <a:t>A clear material with at least one _____________ surface</a:t>
            </a:r>
          </a:p>
          <a:p>
            <a:endParaRPr lang="en-US" sz="1600" dirty="0"/>
          </a:p>
          <a:p>
            <a:r>
              <a:rPr lang="en-US" sz="1600" dirty="0" smtClean="0"/>
              <a:t>How light bends depends on the shape of the lens</a:t>
            </a:r>
            <a:endParaRPr lang="en-US" sz="1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98" y="3657600"/>
            <a:ext cx="323527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lens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3207359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800" dirty="0" smtClean="0"/>
              <a:t>Thicker in the ____________</a:t>
            </a:r>
          </a:p>
          <a:p>
            <a:endParaRPr lang="en-US" sz="1800" dirty="0"/>
          </a:p>
          <a:p>
            <a:r>
              <a:rPr lang="en-US" sz="1800" dirty="0" smtClean="0"/>
              <a:t>It bends  light </a:t>
            </a:r>
            <a:r>
              <a:rPr lang="en-US" sz="1800" dirty="0" err="1" smtClean="0"/>
              <a:t>i</a:t>
            </a:r>
            <a:r>
              <a:rPr lang="en-US" sz="1800" dirty="0" smtClean="0"/>
              <a:t>__________</a:t>
            </a:r>
          </a:p>
          <a:p>
            <a:endParaRPr lang="en-US" sz="1800" dirty="0"/>
          </a:p>
          <a:p>
            <a:r>
              <a:rPr lang="en-US" sz="1800" dirty="0" smtClean="0"/>
              <a:t>Looking through this lens makes objects look </a:t>
            </a:r>
            <a:r>
              <a:rPr lang="en-US" sz="1800" dirty="0" smtClean="0"/>
              <a:t>_______</a:t>
            </a:r>
          </a:p>
          <a:p>
            <a:r>
              <a:rPr lang="en-US" sz="1800" dirty="0" smtClean="0"/>
              <a:t>Helps people see close up.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Examples are:</a:t>
            </a:r>
          </a:p>
          <a:p>
            <a:r>
              <a:rPr lang="en-US" sz="1800" dirty="0" smtClean="0"/>
              <a:t>Telescope,</a:t>
            </a:r>
          </a:p>
          <a:p>
            <a:r>
              <a:rPr lang="en-US" sz="1800" dirty="0" smtClean="0"/>
              <a:t> binoculars, </a:t>
            </a:r>
          </a:p>
          <a:p>
            <a:r>
              <a:rPr lang="en-US" sz="1800" dirty="0" smtClean="0"/>
              <a:t>magnifying glass</a:t>
            </a:r>
          </a:p>
          <a:p>
            <a:r>
              <a:rPr lang="en-US" sz="1800" dirty="0" smtClean="0"/>
              <a:t>Farsighted people - glasses</a:t>
            </a:r>
            <a:endParaRPr lang="en-US" sz="1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985" y="3276600"/>
            <a:ext cx="356058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Concave lens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91192"/>
            <a:ext cx="3048000" cy="218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800" dirty="0" smtClean="0"/>
              <a:t>Thicker at the ____________ and skinnier in the _________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A concave lens causes light to bend __________________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Looking through this lens makes objects look </a:t>
            </a:r>
            <a:r>
              <a:rPr lang="en-US" sz="1800" dirty="0" smtClean="0"/>
              <a:t>________</a:t>
            </a:r>
          </a:p>
          <a:p>
            <a:r>
              <a:rPr lang="en-US" sz="1800" dirty="0" smtClean="0"/>
              <a:t>Helps people see father </a:t>
            </a:r>
            <a:r>
              <a:rPr lang="en-US" sz="1800" smtClean="0"/>
              <a:t>away better.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Examples are:</a:t>
            </a:r>
          </a:p>
          <a:p>
            <a:r>
              <a:rPr lang="en-US" sz="1800" dirty="0" smtClean="0"/>
              <a:t>Side mirror on car</a:t>
            </a:r>
          </a:p>
          <a:p>
            <a:r>
              <a:rPr lang="en-US" sz="1800" dirty="0" smtClean="0"/>
              <a:t>Nearsighted people - glasses</a:t>
            </a:r>
            <a:endParaRPr lang="en-US" sz="1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131" y="3200400"/>
            <a:ext cx="3361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color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762000"/>
            <a:ext cx="3810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dirty="0" smtClean="0"/>
              <a:t>Why does a lemon or a banana look yellow?   Why does an apple look red?  Why does the grass look green?  </a:t>
            </a:r>
          </a:p>
          <a:p>
            <a:endParaRPr lang="en-US" sz="1600" dirty="0"/>
          </a:p>
          <a:p>
            <a:r>
              <a:rPr lang="en-US" sz="1600" dirty="0" smtClean="0"/>
              <a:t>These colors are not a_______, but rather these colors are r ______d  to our eyes.</a:t>
            </a:r>
          </a:p>
          <a:p>
            <a:endParaRPr lang="en-US" sz="1600" dirty="0"/>
          </a:p>
          <a:p>
            <a:r>
              <a:rPr lang="en-US" sz="1600" dirty="0" smtClean="0"/>
              <a:t>An object that looks black a_____  most of the colors of light.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An object that looks white </a:t>
            </a:r>
            <a:r>
              <a:rPr lang="en-US" sz="1600" dirty="0" err="1" smtClean="0"/>
              <a:t>r________s</a:t>
            </a:r>
            <a:r>
              <a:rPr lang="en-US" sz="1600" dirty="0" smtClean="0"/>
              <a:t>   most of the colors of light.</a:t>
            </a:r>
            <a:endParaRPr lang="en-US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81400"/>
            <a:ext cx="16573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End</a:t>
            </a:r>
            <a:endParaRPr lang="en-US" sz="3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 smtClean="0"/>
              <a:t>If you liked this </a:t>
            </a:r>
            <a:r>
              <a:rPr lang="en-US" sz="3200" dirty="0" smtClean="0"/>
              <a:t>PowerPoin</a:t>
            </a:r>
            <a:r>
              <a:rPr lang="en-US" sz="3600" dirty="0" smtClean="0"/>
              <a:t>t, give Mr. C. a thumbs up? </a:t>
            </a:r>
            <a:endParaRPr lang="en-US" sz="36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56334"/>
            <a:ext cx="2324966" cy="269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Light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85800"/>
            <a:ext cx="305192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Light is e_____________</a:t>
            </a:r>
          </a:p>
          <a:p>
            <a:r>
              <a:rPr lang="en-US" sz="1800" dirty="0" smtClean="0"/>
              <a:t>You can ___________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Travels in a  __________ line</a:t>
            </a:r>
          </a:p>
          <a:p>
            <a:endParaRPr lang="en-US" sz="1800" dirty="0"/>
          </a:p>
          <a:p>
            <a:r>
              <a:rPr lang="en-US" sz="1800" dirty="0" smtClean="0"/>
              <a:t>Also travels in </a:t>
            </a:r>
            <a:r>
              <a:rPr lang="en-US" sz="1800" dirty="0" err="1" smtClean="0"/>
              <a:t>w____s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36576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853" y="990600"/>
            <a:ext cx="444966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The Sun gives off  s_____ different kinds of energy in waves.</a:t>
            </a:r>
          </a:p>
          <a:p>
            <a:endParaRPr lang="en-US" sz="1600" dirty="0"/>
          </a:p>
          <a:p>
            <a:r>
              <a:rPr lang="en-US" sz="1600" dirty="0" smtClean="0"/>
              <a:t>Visible light is light you can________</a:t>
            </a:r>
          </a:p>
          <a:p>
            <a:endParaRPr lang="en-US" sz="1600" dirty="0"/>
          </a:p>
          <a:p>
            <a:r>
              <a:rPr lang="en-US" sz="1600" dirty="0" smtClean="0"/>
              <a:t>Radio waves  have the ___________ waves</a:t>
            </a:r>
          </a:p>
          <a:p>
            <a:endParaRPr lang="en-US" sz="1600" dirty="0" smtClean="0"/>
          </a:p>
          <a:p>
            <a:r>
              <a:rPr lang="en-US" sz="1600" dirty="0" smtClean="0"/>
              <a:t>Gamma rays  have the __________</a:t>
            </a:r>
          </a:p>
          <a:p>
            <a:r>
              <a:rPr lang="en-US" sz="1600" dirty="0" smtClean="0"/>
              <a:t>Wavelengths</a:t>
            </a:r>
            <a:endParaRPr lang="en-US" sz="1600" dirty="0"/>
          </a:p>
          <a:p>
            <a:r>
              <a:rPr lang="en-US" sz="1600" dirty="0" smtClean="0"/>
              <a:t>Be careful, don’t let _________ _________ rays burn you.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32710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878" y="1066800"/>
            <a:ext cx="44489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ROY G BIV</a:t>
            </a:r>
          </a:p>
          <a:p>
            <a:endParaRPr lang="en-US" sz="1800" dirty="0" smtClean="0"/>
          </a:p>
          <a:p>
            <a:r>
              <a:rPr lang="en-US" sz="1800" dirty="0" smtClean="0"/>
              <a:t>What instrument proves ROY G BIV?______</a:t>
            </a:r>
          </a:p>
          <a:p>
            <a:endParaRPr lang="en-US" sz="1800" dirty="0"/>
          </a:p>
          <a:p>
            <a:r>
              <a:rPr lang="en-US" sz="1800" dirty="0" smtClean="0"/>
              <a:t>Red has the ____________ wavelengths</a:t>
            </a:r>
          </a:p>
          <a:p>
            <a:endParaRPr lang="en-US" sz="1800" dirty="0" smtClean="0"/>
          </a:p>
          <a:p>
            <a:r>
              <a:rPr lang="en-US" sz="1800" dirty="0" smtClean="0"/>
              <a:t>Violet has the ____________</a:t>
            </a:r>
          </a:p>
          <a:p>
            <a:r>
              <a:rPr lang="en-US" sz="1800" dirty="0" smtClean="0"/>
              <a:t>wavelengths</a:t>
            </a:r>
            <a:endParaRPr 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286" y="3429000"/>
            <a:ext cx="302091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Reflected Light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Light that b_______________ off of a material is reflected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What kind of surfaces are used for this to happen?  </a:t>
            </a:r>
          </a:p>
          <a:p>
            <a:endParaRPr lang="en-US" sz="1800" dirty="0"/>
          </a:p>
          <a:p>
            <a:r>
              <a:rPr lang="en-US" sz="1800" dirty="0" smtClean="0"/>
              <a:t>Shiny smooth surfaces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What tool is used to prove this? ______________ (see next slide for answer)</a:t>
            </a:r>
          </a:p>
          <a:p>
            <a:endParaRPr lang="en-US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4248" y="3219818"/>
            <a:ext cx="3432928" cy="257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mirror</a:t>
            </a:r>
            <a:endParaRPr lang="en-US" dirty="0"/>
          </a:p>
        </p:txBody>
      </p:sp>
      <p:pic>
        <p:nvPicPr>
          <p:cNvPr id="1026" name="Picture 2" descr="C:\Users\e199601624\AppData\Local\Microsoft\Windows\Temporary Internet Files\Content.IE5\5PKWBC3C\MC90029095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86" y="2995573"/>
            <a:ext cx="1291628" cy="167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199601624\AppData\Local\Microsoft\Windows\Temporary Internet Files\Content.IE5\5PKWBC3C\MC9002909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50408"/>
            <a:ext cx="2819400" cy="365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Transmitted light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338375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When light  p____________ through a material</a:t>
            </a:r>
          </a:p>
          <a:p>
            <a:endParaRPr lang="en-US" sz="1800" dirty="0"/>
          </a:p>
          <a:p>
            <a:r>
              <a:rPr lang="en-US" sz="1800" dirty="0" smtClean="0"/>
              <a:t>What kind of materials allow for this to happen?</a:t>
            </a:r>
          </a:p>
          <a:p>
            <a:endParaRPr lang="en-US" sz="1800" dirty="0"/>
          </a:p>
          <a:p>
            <a:r>
              <a:rPr lang="en-US" sz="1800" dirty="0" smtClean="0"/>
              <a:t>Air, _______, _____</a:t>
            </a:r>
            <a:endParaRPr 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152" y="3352800"/>
            <a:ext cx="389327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Absorbed Light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Light that is NOT ________ or ___________  is absorbed.</a:t>
            </a:r>
          </a:p>
          <a:p>
            <a:endParaRPr lang="en-US" sz="1600" dirty="0" smtClean="0"/>
          </a:p>
          <a:p>
            <a:r>
              <a:rPr lang="en-US" sz="1600" dirty="0" smtClean="0"/>
              <a:t>Materials take in light and change it to what kind of energy?_____</a:t>
            </a:r>
          </a:p>
          <a:p>
            <a:endParaRPr lang="en-US" sz="1600" dirty="0" smtClean="0"/>
          </a:p>
          <a:p>
            <a:r>
              <a:rPr lang="en-US" sz="1600" dirty="0" smtClean="0"/>
              <a:t>Dark colors absorb light (wear in  what season?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Light colors reflect light (wear in what season?)</a:t>
            </a:r>
            <a:endParaRPr lang="en-US" sz="1600" dirty="0"/>
          </a:p>
        </p:txBody>
      </p:sp>
      <p:pic>
        <p:nvPicPr>
          <p:cNvPr id="2051" name="Picture 3" descr="C:\Users\e199601624\AppData\Local\Microsoft\Windows\Temporary Internet Files\Content.IE5\5PKWBC3C\MC90044579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1981200" cy="345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199601624\AppData\Local\Microsoft\Windows\Temporary Internet Files\Content.IE5\WS2JZ2AA\MC9004457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35" y="1981200"/>
            <a:ext cx="163876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744650"/>
            <a:ext cx="2667000" cy="231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600" dirty="0"/>
              <a:t>B________ of light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2600" dirty="0" smtClean="0"/>
              <a:t>Light changes speed when passing through different materials?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600" dirty="0" smtClean="0"/>
              <a:t>What  demonstration proves this?</a:t>
            </a:r>
          </a:p>
          <a:p>
            <a:endParaRPr lang="en-US" sz="2300" dirty="0" smtClean="0"/>
          </a:p>
          <a:p>
            <a:r>
              <a:rPr lang="en-US" sz="2600" dirty="0" smtClean="0"/>
              <a:t>What is another word for refraction?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867" y="3505200"/>
            <a:ext cx="349955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555</TotalTime>
  <Words>524</Words>
  <Application>Microsoft Office PowerPoint</Application>
  <PresentationFormat>On-screen Show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Autumn</vt:lpstr>
      <vt:lpstr>A Review of Light</vt:lpstr>
      <vt:lpstr>Characteristics of Light </vt:lpstr>
      <vt:lpstr>Electromagnetic Spectrum</vt:lpstr>
      <vt:lpstr>Visible light  </vt:lpstr>
      <vt:lpstr>Reflected Light</vt:lpstr>
      <vt:lpstr>The mirror</vt:lpstr>
      <vt:lpstr>Transmitted light  </vt:lpstr>
      <vt:lpstr>Absorbed Light  </vt:lpstr>
      <vt:lpstr>Refraction  </vt:lpstr>
      <vt:lpstr>Transparent materials </vt:lpstr>
      <vt:lpstr>Translucent Materials </vt:lpstr>
      <vt:lpstr>Opaque materials </vt:lpstr>
      <vt:lpstr>Lens  </vt:lpstr>
      <vt:lpstr>Convex lens</vt:lpstr>
      <vt:lpstr>Concave lens</vt:lpstr>
      <vt:lpstr>Seeing color</vt:lpstr>
      <vt:lpstr>The End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Review of Light</dc:title>
  <dc:creator>Preferred Customer</dc:creator>
  <cp:lastModifiedBy>Curcione, Paul</cp:lastModifiedBy>
  <cp:revision>35</cp:revision>
  <dcterms:created xsi:type="dcterms:W3CDTF">2011-12-11T13:22:47Z</dcterms:created>
  <dcterms:modified xsi:type="dcterms:W3CDTF">2014-12-15T13:14:05Z</dcterms:modified>
</cp:coreProperties>
</file>