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9" r:id="rId3"/>
    <p:sldId id="278" r:id="rId4"/>
    <p:sldId id="279" r:id="rId5"/>
    <p:sldId id="280" r:id="rId6"/>
    <p:sldId id="259" r:id="rId7"/>
    <p:sldId id="258" r:id="rId8"/>
    <p:sldId id="260" r:id="rId9"/>
    <p:sldId id="261" r:id="rId10"/>
    <p:sldId id="262" r:id="rId11"/>
    <p:sldId id="285" r:id="rId12"/>
    <p:sldId id="263" r:id="rId13"/>
    <p:sldId id="264" r:id="rId14"/>
    <p:sldId id="286" r:id="rId15"/>
    <p:sldId id="265" r:id="rId16"/>
    <p:sldId id="266" r:id="rId17"/>
    <p:sldId id="287" r:id="rId18"/>
    <p:sldId id="291" r:id="rId19"/>
    <p:sldId id="292" r:id="rId20"/>
    <p:sldId id="267" r:id="rId21"/>
    <p:sldId id="288" r:id="rId22"/>
    <p:sldId id="268" r:id="rId23"/>
    <p:sldId id="284" r:id="rId24"/>
    <p:sldId id="283" r:id="rId25"/>
    <p:sldId id="269" r:id="rId26"/>
    <p:sldId id="294" r:id="rId27"/>
    <p:sldId id="271" r:id="rId28"/>
    <p:sldId id="272" r:id="rId29"/>
    <p:sldId id="293" r:id="rId30"/>
    <p:sldId id="273" r:id="rId31"/>
    <p:sldId id="274" r:id="rId32"/>
    <p:sldId id="275" r:id="rId33"/>
    <p:sldId id="276" r:id="rId34"/>
    <p:sldId id="270" r:id="rId35"/>
    <p:sldId id="290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97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C766F2-E8D2-46EE-AAA4-A2A693439AC2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D763A07-5DF3-4DB0-ADDC-337EC38C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redpanda.com/animal-camouflag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thrangers.com/wildwire/top-10/top-ten-hibernating-animal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dsdiscover.com/spotlight/animal-migrations-for-kid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doDBYuHIA&amp;list=PLMYb_qWwxCko5ABXT1cGiQOUzfe1XJyXv" TargetMode="External"/><Relationship Id="rId2" Type="http://schemas.openxmlformats.org/officeDocument/2006/relationships/hyperlink" Target="http://forums.sherdog.com/forums/f48/top-10-worlds-best-mimicry-animals-new-242916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jE0Kdfos4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RX2JtKFUzk" TargetMode="External"/><Relationship Id="rId2" Type="http://schemas.openxmlformats.org/officeDocument/2006/relationships/hyperlink" Target="https://www.youtube.com/watch?v=yY4NNxka_t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N0wVq4nUB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mrnussbaum.com/mammals-play/giant_pand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pte.org.uk/environmental/endangered-animals-of-the-world/2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Paul Curcione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Adaptations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Camouflage page 3</a:t>
            </a:r>
            <a:endParaRPr lang="en-US" dirty="0"/>
          </a:p>
        </p:txBody>
      </p:sp>
      <p:pic>
        <p:nvPicPr>
          <p:cNvPr id="4" name="Content Placeholder 3" descr="leopard-camoufl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66949" y="1470660"/>
            <a:ext cx="6467302" cy="4526280"/>
          </a:xfrm>
        </p:spPr>
      </p:pic>
      <p:sp>
        <p:nvSpPr>
          <p:cNvPr id="5" name="TextBox 4"/>
          <p:cNvSpPr txBox="1"/>
          <p:nvPr/>
        </p:nvSpPr>
        <p:spPr>
          <a:xfrm>
            <a:off x="1371600" y="6248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Please don’t hate just because I eat meat. You are no different.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using camouflage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http://www.boredpanda.com/animal-camouflage/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 keeps us alive too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Can’t find food, so might as well go to……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hibern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514600"/>
            <a:ext cx="48514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334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Def</a:t>
            </a:r>
            <a:r>
              <a:rPr lang="en-US" dirty="0" smtClean="0"/>
              <a:t>:  To be in an </a:t>
            </a:r>
            <a:r>
              <a:rPr lang="en-US" b="1" dirty="0" smtClean="0"/>
              <a:t>inactive or dormant </a:t>
            </a:r>
            <a:r>
              <a:rPr lang="en-US" dirty="0" smtClean="0"/>
              <a:t>state or period.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 page 2</a:t>
            </a:r>
            <a:endParaRPr lang="en-US" dirty="0"/>
          </a:p>
        </p:txBody>
      </p:sp>
      <p:pic>
        <p:nvPicPr>
          <p:cNvPr id="4" name="Content Placeholder 3" descr="hibernating-bats-439x3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4181475" cy="2857500"/>
          </a:xfrm>
        </p:spPr>
      </p:pic>
      <p:pic>
        <p:nvPicPr>
          <p:cNvPr id="5" name="Picture 4" descr="hibernation-b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86000"/>
            <a:ext cx="3571875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715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other animals hibernate?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that hibernate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http://www.earthrangers.com/wildwire/top-10/top-ten-hibernating-animals/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also keeps us alive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don’t like cold, so…..time to do what?____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rticle-1172312-0491F42D000005DC-327_634x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362200"/>
            <a:ext cx="5797296" cy="352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248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Def:  </a:t>
            </a:r>
            <a:r>
              <a:rPr lang="en-US" dirty="0" smtClean="0"/>
              <a:t>To </a:t>
            </a:r>
            <a:r>
              <a:rPr lang="en-US" b="1" dirty="0" smtClean="0"/>
              <a:t>change location </a:t>
            </a:r>
            <a:r>
              <a:rPr lang="en-US" dirty="0" smtClean="0"/>
              <a:t>periodically,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page 2</a:t>
            </a:r>
            <a:endParaRPr lang="en-US" dirty="0"/>
          </a:p>
        </p:txBody>
      </p:sp>
      <p:pic>
        <p:nvPicPr>
          <p:cNvPr id="6" name="Content Placeholder 5" descr="019a-monarch_butterfl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4631456" cy="3536748"/>
          </a:xfrm>
        </p:spPr>
      </p:pic>
      <p:pic>
        <p:nvPicPr>
          <p:cNvPr id="7" name="Picture 6" descr="sea tur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667000"/>
            <a:ext cx="3603873" cy="1661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4800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Let me go; I </a:t>
            </a:r>
            <a:r>
              <a:rPr lang="en-US" b="1" dirty="0" err="1" smtClean="0"/>
              <a:t>gotta</a:t>
            </a:r>
            <a:r>
              <a:rPr lang="en-US" b="1" dirty="0" smtClean="0"/>
              <a:t> move too! 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562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Besides rich older people, who else migrates to Florida?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that migrate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http://www.kidsdiscover.com/spotlight/animal-migrations-for-kids/#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Mimicry - if I look or sound like you, maybe I won’t get eaten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9545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8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http://forums.sherdog.com/forums/f48/top-10-worlds-best-mimicry-animals-new-2429169/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25 Examples of mimicry and camouflage</a:t>
            </a:r>
          </a:p>
          <a:p>
            <a:r>
              <a:rPr lang="en-US" dirty="0" smtClean="0">
                <a:hlinkClick r:id="rId3"/>
              </a:rPr>
              <a:t>https://www.youtube.com/watch?v=XpdoDBYuHIA&amp;list=PLMYb_qWwxCko5ABXT1cGiQOUzfe1XJyXv</a:t>
            </a:r>
            <a:endParaRPr lang="en-US" dirty="0" smtClean="0"/>
          </a:p>
          <a:p>
            <a:endParaRPr lang="en-US" dirty="0"/>
          </a:p>
          <a:p>
            <a:r>
              <a:rPr lang="en-US" smtClean="0">
                <a:hlinkClick r:id="rId4"/>
              </a:rPr>
              <a:t>https://www.youtube.com/watch?v=VjE0Kdfos4Y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Adaptations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https://www.youtube.com/watch?v=yY4NNxka_to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https://www.youtube.com/watch?v=fRX2JtKFUzk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Adapt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take my _______; I need it too!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ac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09800"/>
            <a:ext cx="52387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for watching; Next up….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Survival of the species</a:t>
            </a:r>
          </a:p>
          <a:p>
            <a:endParaRPr lang="en-US" dirty="0" smtClean="0"/>
          </a:p>
          <a:p>
            <a:r>
              <a:rPr lang="en-US" dirty="0" smtClean="0"/>
              <a:t>Animal Adaptations Song</a:t>
            </a:r>
          </a:p>
          <a:p>
            <a:r>
              <a:rPr lang="en-US" dirty="0" smtClean="0">
                <a:hlinkClick r:id="rId2"/>
              </a:rPr>
              <a:t>https://www.youtube.com/watch?v=0N0wVq4nUBU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Survival of a Species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Species - A group of living things that can mate with each other to produce babies</a:t>
            </a:r>
          </a:p>
          <a:p>
            <a:r>
              <a:rPr lang="en-US" dirty="0" smtClean="0"/>
              <a:t>Examples:  Bald eagles, lions, humans, dinosaurs , giraffes are all species (giraffes don’t mate with lions, but horses do mate with donkeys!)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/>
            <a:r>
              <a:rPr lang="en-US" sz="2000" b="1" dirty="0" smtClean="0"/>
              <a:t>Let’s see how smart you are!</a:t>
            </a:r>
          </a:p>
          <a:p>
            <a:r>
              <a:rPr lang="en-US" sz="2000" b="1" dirty="0" smtClean="0"/>
              <a:t>Question #1: What do you get when a male horse mates with a female donkey? [ Starts with the letter h)</a:t>
            </a:r>
          </a:p>
          <a:p>
            <a:r>
              <a:rPr lang="en-US" sz="2000" b="1" dirty="0" smtClean="0"/>
              <a:t>Question #2: What do you get when a male donkey mates with a female horse? [Starts with the letter m]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004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05200"/>
            <a:ext cx="220042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586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hinny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94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Endangered Species </a:t>
            </a:r>
            <a:endParaRPr lang="en-US" dirty="0"/>
          </a:p>
        </p:txBody>
      </p:sp>
      <p:pic>
        <p:nvPicPr>
          <p:cNvPr id="4" name="Content Placeholder 3" descr="endangered species-jj-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11450" y="1638300"/>
            <a:ext cx="4178300" cy="4191000"/>
          </a:xfrm>
        </p:spPr>
      </p:pic>
      <p:sp>
        <p:nvSpPr>
          <p:cNvPr id="5" name="TextBox 4"/>
          <p:cNvSpPr txBox="1"/>
          <p:nvPr/>
        </p:nvSpPr>
        <p:spPr>
          <a:xfrm flipH="1">
            <a:off x="381000" y="1676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Means I am almost gone!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Endangered Species page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are close to becoming extinct (gone)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lmost extin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971800"/>
            <a:ext cx="2645004" cy="1981200"/>
          </a:xfrm>
          <a:prstGeom prst="rect">
            <a:avLst/>
          </a:prstGeom>
        </p:spPr>
      </p:pic>
      <p:pic>
        <p:nvPicPr>
          <p:cNvPr id="5" name="Picture 4" descr="10 species on the brink of extinction endangered species anim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438400"/>
            <a:ext cx="4984263" cy="329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 you really want to see me kaput (a goner)?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http://mrnussbaum.com/mammals-play/giant_panda/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means gone!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happened 65 million years ago, and most scientists believe, this caused my exit from the planet.</a:t>
            </a:r>
          </a:p>
          <a:p>
            <a:endParaRPr lang="en-US" dirty="0"/>
          </a:p>
        </p:txBody>
      </p:sp>
      <p:pic>
        <p:nvPicPr>
          <p:cNvPr id="4" name="Picture 3" descr="extinct-road-sign-300x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276600"/>
            <a:ext cx="2857500" cy="2781300"/>
          </a:xfrm>
          <a:prstGeom prst="rect">
            <a:avLst/>
          </a:prstGeom>
        </p:spPr>
      </p:pic>
      <p:pic>
        <p:nvPicPr>
          <p:cNvPr id="5" name="Picture 4" descr="dinoextinct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480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page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Dodo Bird</a:t>
            </a:r>
          </a:p>
          <a:p>
            <a:endParaRPr lang="en-US" dirty="0"/>
          </a:p>
        </p:txBody>
      </p:sp>
      <p:pic>
        <p:nvPicPr>
          <p:cNvPr id="4" name="Picture 3" descr="dodo_bi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438400"/>
            <a:ext cx="3429000" cy="3218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31242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I’ll bet you miss me!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Dodo became extinct?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will killed by sailors and animals</a:t>
            </a:r>
          </a:p>
          <a:p>
            <a:r>
              <a:rPr lang="en-US" dirty="0"/>
              <a:t>The dodo, a flightless forest-dwelling bird of Mauritius, has been extinct since the late 17th cent</a:t>
            </a:r>
            <a:r>
              <a:rPr lang="en-US" dirty="0" smtClean="0"/>
              <a:t>. </a:t>
            </a:r>
            <a:r>
              <a:rPr lang="en-US" dirty="0"/>
              <a:t>Although related to the pigeon, the dodo was larger than the wild turkey.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dodo laid only one egg at a time, on the ground. </a:t>
            </a:r>
            <a:r>
              <a:rPr lang="en-US" dirty="0" smtClean="0"/>
              <a:t>European </a:t>
            </a:r>
            <a:r>
              <a:rPr lang="en-US" dirty="0"/>
              <a:t>sailors and the pigs and rats they brought to Mauritius slaughtered the birds and destroyed its eggs, and it became extinct in roughly 50 years. </a:t>
            </a:r>
          </a:p>
        </p:txBody>
      </p:sp>
    </p:spTree>
    <p:extLst>
      <p:ext uri="{BB962C8B-B14F-4D97-AF65-F5344CB8AC3E}">
        <p14:creationId xmlns:p14="http://schemas.microsoft.com/office/powerpoint/2010/main" val="29428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or be eaten!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Guess who is the predator and who is the prey?</a:t>
            </a:r>
          </a:p>
          <a:p>
            <a:endParaRPr lang="en-US" dirty="0"/>
          </a:p>
        </p:txBody>
      </p:sp>
      <p:pic>
        <p:nvPicPr>
          <p:cNvPr id="4" name="Picture 3" descr="80Predator_Vs_Pr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362200"/>
            <a:ext cx="4762500" cy="37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Extinction?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sz="2400" dirty="0" smtClean="0"/>
              <a:t>Climates change</a:t>
            </a:r>
          </a:p>
          <a:p>
            <a:r>
              <a:rPr lang="en-US" sz="2400" dirty="0" smtClean="0"/>
              <a:t>2. Natural disasters like floods, fires</a:t>
            </a:r>
          </a:p>
          <a:p>
            <a:r>
              <a:rPr lang="en-US" sz="2400" dirty="0" smtClean="0"/>
              <a:t>3. New predators come in</a:t>
            </a:r>
          </a:p>
          <a:p>
            <a:r>
              <a:rPr lang="en-US" sz="2400" dirty="0" smtClean="0"/>
              <a:t>4. New species competing for same food</a:t>
            </a:r>
          </a:p>
          <a:p>
            <a:r>
              <a:rPr lang="en-US" sz="2400" dirty="0" smtClean="0"/>
              <a:t>And……..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62400"/>
            <a:ext cx="3200400" cy="212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72" y="4038600"/>
            <a:ext cx="355815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Humans can cause extinction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Over-Hunting</a:t>
            </a:r>
          </a:p>
          <a:p>
            <a:endParaRPr lang="en-US" dirty="0"/>
          </a:p>
        </p:txBody>
      </p:sp>
      <p:pic>
        <p:nvPicPr>
          <p:cNvPr id="4" name="Picture 3" descr="hunting k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362200"/>
            <a:ext cx="51435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kill page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Wastes and Pollution in water and air</a:t>
            </a:r>
          </a:p>
          <a:p>
            <a:endParaRPr lang="en-US" dirty="0"/>
          </a:p>
        </p:txBody>
      </p:sp>
      <p:pic>
        <p:nvPicPr>
          <p:cNvPr id="5" name="Picture 4" descr="plastic_pollution_250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514600"/>
            <a:ext cx="31750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895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Plastic kills!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kill page 3</a:t>
            </a:r>
            <a:endParaRPr lang="en-US" dirty="0"/>
          </a:p>
        </p:txBody>
      </p:sp>
      <p:pic>
        <p:nvPicPr>
          <p:cNvPr id="4" name="Content Placeholder 3" descr="pollution kills fis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726220" cy="3807936"/>
          </a:xfrm>
        </p:spPr>
      </p:pic>
      <p:sp>
        <p:nvSpPr>
          <p:cNvPr id="5" name="TextBox 4"/>
          <p:cNvSpPr txBox="1"/>
          <p:nvPr/>
        </p:nvSpPr>
        <p:spPr>
          <a:xfrm>
            <a:off x="1676400" y="5791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 pollution keeps me from breathing you know!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Endangered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http://www.kidsplanet.org/factsheets/map.html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What does “endangered” mean?</a:t>
            </a:r>
          </a:p>
          <a:p>
            <a:r>
              <a:rPr lang="en-US" dirty="0" smtClean="0"/>
              <a:t>2. What does “extinction” mean? </a:t>
            </a:r>
          </a:p>
          <a:p>
            <a:r>
              <a:rPr lang="en-US" dirty="0" smtClean="0"/>
              <a:t>3. Name two ways that cause extinction of an animal?</a:t>
            </a:r>
          </a:p>
          <a:p>
            <a:r>
              <a:rPr lang="en-US" dirty="0" smtClean="0"/>
              <a:t>4. What can humans do to prevent extinction of an animal?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really want to continue to love you guys!  </a:t>
            </a:r>
          </a:p>
          <a:p>
            <a:endParaRPr lang="en-US" dirty="0"/>
          </a:p>
        </p:txBody>
      </p:sp>
      <p:pic>
        <p:nvPicPr>
          <p:cNvPr id="6" name="Picture 5" descr="dont_kill_us_A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438400"/>
            <a:ext cx="28575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Predator-prey page 2</a:t>
            </a:r>
            <a:endParaRPr lang="en-US" dirty="0"/>
          </a:p>
        </p:txBody>
      </p:sp>
      <p:pic>
        <p:nvPicPr>
          <p:cNvPr id="4" name="Content Placeholder 3" descr="1310533_0a4e_sq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2235200" cy="2235200"/>
          </a:xfrm>
        </p:spPr>
      </p:pic>
      <p:pic>
        <p:nvPicPr>
          <p:cNvPr id="5" name="Picture 4" descr="lion+zeb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057400"/>
            <a:ext cx="4876800" cy="325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Predator-Prey page 3</a:t>
            </a:r>
            <a:endParaRPr lang="en-US" dirty="0"/>
          </a:p>
        </p:txBody>
      </p:sp>
      <p:pic>
        <p:nvPicPr>
          <p:cNvPr id="4" name="Content Placeholder 3" descr="predator-pre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3171825" cy="2381250"/>
          </a:xfrm>
        </p:spPr>
      </p:pic>
      <p:sp>
        <p:nvSpPr>
          <p:cNvPr id="5" name="TextBox 4"/>
          <p:cNvSpPr txBox="1"/>
          <p:nvPr/>
        </p:nvSpPr>
        <p:spPr>
          <a:xfrm>
            <a:off x="2590800" y="4648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guess God didn’t hear my prey-</a:t>
            </a:r>
            <a:r>
              <a:rPr lang="en-US" sz="2400" dirty="0" err="1" smtClean="0"/>
              <a:t>ers</a:t>
            </a:r>
            <a:r>
              <a:rPr lang="en-US" sz="2400" dirty="0" smtClean="0"/>
              <a:t>!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Adapt or Die!</a:t>
            </a:r>
            <a:endParaRPr lang="en-US" dirty="0"/>
          </a:p>
        </p:txBody>
      </p:sp>
      <p:pic>
        <p:nvPicPr>
          <p:cNvPr id="4" name="Content Placeholder 3" descr="banner_animal_adaptations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3987" y="2043112"/>
            <a:ext cx="6753225" cy="3381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Adaptations page 2</a:t>
            </a:r>
            <a:endParaRPr lang="en-US" dirty="0"/>
          </a:p>
        </p:txBody>
      </p:sp>
      <p:pic>
        <p:nvPicPr>
          <p:cNvPr id="4" name="Content Placeholder 3" descr="cam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209800"/>
            <a:ext cx="2171700" cy="3333750"/>
          </a:xfrm>
        </p:spPr>
      </p:pic>
      <p:pic>
        <p:nvPicPr>
          <p:cNvPr id="5" name="Picture 4" descr="allig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133600"/>
            <a:ext cx="4876800" cy="323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does the camel adapt to climate?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48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 you know how I adapt?  Hint: This helps me hide from you?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Camouflage </a:t>
            </a:r>
            <a:endParaRPr lang="en-US" dirty="0"/>
          </a:p>
        </p:txBody>
      </p:sp>
      <p:pic>
        <p:nvPicPr>
          <p:cNvPr id="4" name="Content Placeholder 3" descr="Animal_Camouflage_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3048000" cy="2009775"/>
          </a:xfrm>
        </p:spPr>
      </p:pic>
      <p:pic>
        <p:nvPicPr>
          <p:cNvPr id="5" name="Picture 4" descr="animal-camouflage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3810000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1910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Peek a boo!  I see you!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Def:   </a:t>
            </a:r>
            <a:r>
              <a:rPr lang="en-US" sz="2000" dirty="0" smtClean="0"/>
              <a:t>Concealment by </a:t>
            </a:r>
            <a:r>
              <a:rPr lang="en-US" sz="2000" b="1" dirty="0" smtClean="0"/>
              <a:t>blending in </a:t>
            </a:r>
            <a:r>
              <a:rPr lang="en-US" sz="2000" dirty="0" smtClean="0"/>
              <a:t>or protective coloring.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Camouflage Page 2</a:t>
            </a:r>
            <a:endParaRPr lang="en-US" dirty="0"/>
          </a:p>
        </p:txBody>
      </p:sp>
      <p:pic>
        <p:nvPicPr>
          <p:cNvPr id="4" name="Content Placeholder 3" descr="camouflag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3394472" cy="4525963"/>
          </a:xfrm>
        </p:spPr>
      </p:pic>
      <p:pic>
        <p:nvPicPr>
          <p:cNvPr id="7" name="Picture 6" descr="t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38100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4800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 you see me now?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15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other animals use camouflage to help them survive?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629</TotalTime>
  <Words>701</Words>
  <Application>Microsoft Office PowerPoint</Application>
  <PresentationFormat>On-screen Show (4:3)</PresentationFormat>
  <Paragraphs>108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Animal Adaptations</vt:lpstr>
      <vt:lpstr>Animal Adaptations </vt:lpstr>
      <vt:lpstr>Eat or be eaten!</vt:lpstr>
      <vt:lpstr>Predator-prey page 2</vt:lpstr>
      <vt:lpstr>Predator-Prey page 3</vt:lpstr>
      <vt:lpstr> Adapt or Die!</vt:lpstr>
      <vt:lpstr>Animal Adaptations page 2</vt:lpstr>
      <vt:lpstr>Camouflage </vt:lpstr>
      <vt:lpstr>Camouflage Page 2</vt:lpstr>
      <vt:lpstr>Camouflage page 3</vt:lpstr>
      <vt:lpstr>Animals using camouflage</vt:lpstr>
      <vt:lpstr>Hibernation keeps us alive too</vt:lpstr>
      <vt:lpstr>Hibernation page 2</vt:lpstr>
      <vt:lpstr>Animals that hibernate</vt:lpstr>
      <vt:lpstr>Migration also keeps us alive</vt:lpstr>
      <vt:lpstr>Migration page 2</vt:lpstr>
      <vt:lpstr>Animals that migrate</vt:lpstr>
      <vt:lpstr>Mimicry - if I look or sound like you, maybe I won’t get eaten</vt:lpstr>
      <vt:lpstr>Examples of Mimicry</vt:lpstr>
      <vt:lpstr>Plants Adapt too</vt:lpstr>
      <vt:lpstr>Thanks for watching; Next up….</vt:lpstr>
      <vt:lpstr>Survival of a Species</vt:lpstr>
      <vt:lpstr>Pop Quiz Time</vt:lpstr>
      <vt:lpstr>Endangered Species </vt:lpstr>
      <vt:lpstr>Endangered Species page 2 </vt:lpstr>
      <vt:lpstr>Panda</vt:lpstr>
      <vt:lpstr>Extinction means gone!</vt:lpstr>
      <vt:lpstr>Extinction page 2</vt:lpstr>
      <vt:lpstr>Why Dodo became extinct?</vt:lpstr>
      <vt:lpstr>What causes Extinction?</vt:lpstr>
      <vt:lpstr>Humans can cause extinction too</vt:lpstr>
      <vt:lpstr>Humans kill page 2</vt:lpstr>
      <vt:lpstr>Humans kill page 3</vt:lpstr>
      <vt:lpstr>Endangered Species</vt:lpstr>
      <vt:lpstr>Quiz time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Adaptations</dc:title>
  <dc:creator>Preferred Customer</dc:creator>
  <cp:lastModifiedBy>Curcione, Paul</cp:lastModifiedBy>
  <cp:revision>32</cp:revision>
  <dcterms:created xsi:type="dcterms:W3CDTF">2011-03-27T13:59:02Z</dcterms:created>
  <dcterms:modified xsi:type="dcterms:W3CDTF">2015-03-18T19:58:06Z</dcterms:modified>
</cp:coreProperties>
</file>