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4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27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0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3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6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60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8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2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6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5E73D-A02A-4498-89D0-D0CF3932CD27}" type="datetimeFigureOut">
              <a:rPr lang="en-US" smtClean="0"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0871-5BC9-4FA0-94A8-E2B44BDC4F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6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26909" y="965377"/>
            <a:ext cx="87180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1. Which will melt ice the fastest?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09" y="2330293"/>
            <a:ext cx="1767396" cy="176739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1709" y="2925820"/>
            <a:ext cx="2119189" cy="117186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9968" y="2239483"/>
            <a:ext cx="1180782" cy="189084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3227" y="2052803"/>
            <a:ext cx="1096473" cy="20775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3741" y="4533900"/>
            <a:ext cx="601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Century Gothic" panose="020B0502020202020204" pitchFamily="34" charset="0"/>
              </a:rPr>
              <a:t>A</a:t>
            </a:r>
            <a:endParaRPr lang="en-US" sz="4400" dirty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39856" y="4533899"/>
            <a:ext cx="5084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Century Gothic" panose="020B0502020202020204" pitchFamily="34" charset="0"/>
              </a:rPr>
              <a:t>B</a:t>
            </a:r>
            <a:endParaRPr lang="en-US" sz="4400" dirty="0"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09635" y="4533898"/>
            <a:ext cx="6431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Century Gothic" panose="020B0502020202020204" pitchFamily="34" charset="0"/>
              </a:rPr>
              <a:t>C</a:t>
            </a:r>
            <a:endParaRPr lang="en-US" sz="4400" dirty="0"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210741" y="4427126"/>
            <a:ext cx="6014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Century Gothic" panose="020B0502020202020204" pitchFamily="34" charset="0"/>
              </a:rPr>
              <a:t>D</a:t>
            </a:r>
            <a:endParaRPr lang="en-US" sz="44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5683" y="4533898"/>
            <a:ext cx="763834" cy="76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21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10. The Moon produces no light, and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yet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it shines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night. What is the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BEST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explanation for this fact?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818666" y="3000286"/>
            <a:ext cx="83253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It has many craters.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It rotates at a very high speed.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It is covered with a fine layer of ice.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It reflects light from the Sun.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666" y="4656719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05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11. Which adaptation is most important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for allowing land mammals to 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obtain oxygen?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181709" y="290503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600" dirty="0">
                <a:solidFill>
                  <a:srgbClr val="000000"/>
                </a:solidFill>
                <a:latin typeface="Times Roman"/>
              </a:rPr>
              <a:t>A. fins</a:t>
            </a:r>
          </a:p>
          <a:p>
            <a:r>
              <a:rPr lang="de-DE" sz="3600" dirty="0">
                <a:solidFill>
                  <a:srgbClr val="000000"/>
                </a:solidFill>
                <a:latin typeface="Times Roman"/>
              </a:rPr>
              <a:t>B. gills</a:t>
            </a:r>
          </a:p>
          <a:p>
            <a:r>
              <a:rPr lang="de-DE" sz="3600" dirty="0">
                <a:solidFill>
                  <a:srgbClr val="000000"/>
                </a:solidFill>
                <a:latin typeface="Times Roman"/>
              </a:rPr>
              <a:t>C. pores</a:t>
            </a:r>
          </a:p>
          <a:p>
            <a:r>
              <a:rPr lang="de-DE" sz="3600" dirty="0">
                <a:solidFill>
                  <a:srgbClr val="000000"/>
                </a:solidFill>
                <a:latin typeface="Times Roman"/>
              </a:rPr>
              <a:t>D. lungs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6366" y="4620548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5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12. Which object would BEST reflect light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from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light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bulb?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676884" y="2362111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a shiny spoon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notebook paper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a black sweater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a glass of water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681" y="2362111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6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733607" y="989963"/>
            <a:ext cx="90009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13. What determines pitch?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638784" y="1904910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solids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liquids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amplitude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the rate of vibration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681" y="3561343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8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14. Jane hears a fire truck siren that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does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not change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in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pitch or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loudness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The fire truck is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335518" y="2795035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leaving the station.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parked at the station.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passing by the station.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coming toward the station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736" y="3297306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15. Accurate weather forecasts are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probably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most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important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to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181709" y="290503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truck drivers.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baseball players.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police officers.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airline pilots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82" y="4561469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23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16. Anna wanted to know how far a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bowling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ball,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basketball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and tennis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ball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would roll on a flat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surface.</a:t>
            </a: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How could she test this?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86259" y="3286645"/>
            <a:ext cx="95530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A. roll the bowling ball across the flat surface three 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     times and see how far it goes each time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B. roll each ball across the flat surface and see how 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    long it takes each one to stop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C. roll each ball across the flat surface and measure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    how far each ball rolled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D. roll each ball down a hill and see which ball rolls </a:t>
            </a:r>
          </a:p>
          <a:p>
            <a:r>
              <a:rPr lang="en-US" sz="2400" dirty="0">
                <a:solidFill>
                  <a:srgbClr val="000000"/>
                </a:solidFill>
                <a:latin typeface="Times Roman"/>
              </a:rPr>
              <a:t>    the fastest.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07" y="4686300"/>
            <a:ext cx="642277" cy="64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30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17. The day during the year when the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Northern Hemisphere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receives the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greatest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amount of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sunlight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called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the</a:t>
            </a:r>
            <a:endParaRPr lang="en-US" sz="36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181709" y="290503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fall equinox.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spring equinox.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winter solstice.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summer solstice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82" y="4561469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6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18. If you are on a seesaw and want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your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friend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to go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down, use a force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that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2181709" y="290503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push.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pull.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lever.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pulley.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82" y="2905036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1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9000943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19. Over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summer, a student observed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the night sky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. The student noticed a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planet's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position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moved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nightly across a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constellation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, while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stars of the </a:t>
            </a:r>
            <a:endParaRPr lang="en-US" sz="32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 constellation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remained in the same </a:t>
            </a:r>
          </a:p>
          <a:p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 </a:t>
            </a:r>
            <a:r>
              <a:rPr lang="en-US" sz="32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</a:t>
            </a:r>
            <a:r>
              <a:rPr lang="en-US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position. Why is the possible?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486259" y="4106748"/>
            <a:ext cx="88387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A. the planet is revolving around the earth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B. the planet is revolving faster around the stars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C. the planet is closer to earth than the stars</a:t>
            </a:r>
          </a:p>
          <a:p>
            <a:r>
              <a:rPr lang="en-US" sz="2800" dirty="0">
                <a:solidFill>
                  <a:srgbClr val="000000"/>
                </a:solidFill>
                <a:latin typeface="Times Roman"/>
              </a:rPr>
              <a:t>D. the planet is farther from the earth than the stars.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09" y="4995639"/>
            <a:ext cx="480352" cy="48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78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78226" y="847691"/>
            <a:ext cx="871804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2. Which of these objects in our solar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system provides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Earth with heat and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light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energy?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181709" y="290503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the Sun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the Moon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comets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other planets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82" y="2905036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20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78301" y="961215"/>
            <a:ext cx="871804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3. The whippoorwill is a bird that is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colored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so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it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is very difficult to see when it is perched on </a:t>
            </a:r>
            <a:endParaRPr lang="en-US" sz="28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28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a tree </a:t>
            </a:r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limb. Which term describes this kind of </a:t>
            </a:r>
          </a:p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 adaptation?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181709" y="290503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aggressive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selective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protective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inventive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232" y="3962311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70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44976" y="951690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4. When light hits a dark object, most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of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the light is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115034" y="265738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absorbed.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reflected.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diffused.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refracted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507" y="2657386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87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5. A star's surface temperature is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indicated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by its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1907627" y="2600236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brightness. 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color.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distance. 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</a:t>
            </a:r>
            <a:r>
              <a:rPr lang="en-US" sz="3600" smtClean="0">
                <a:solidFill>
                  <a:srgbClr val="000000"/>
                </a:solidFill>
                <a:latin typeface="Times Roman"/>
              </a:rPr>
              <a:t>mass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763" y="3171736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21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28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6. It is easiest to push a box up which ramp?</a:t>
            </a:r>
          </a:p>
          <a:p>
            <a:endParaRPr lang="en-US" sz="2800" b="1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pic>
        <p:nvPicPr>
          <p:cNvPr id="24" name="Picture 2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28" y="1466799"/>
            <a:ext cx="2612679" cy="1595529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735" y="1534580"/>
            <a:ext cx="3012982" cy="1397080"/>
          </a:xfrm>
          <a:prstGeom prst="rect">
            <a:avLst/>
          </a:prstGeom>
        </p:spPr>
      </p:pic>
      <p:pic>
        <p:nvPicPr>
          <p:cNvPr id="26" name="Picture 2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83" y="3616536"/>
            <a:ext cx="3628052" cy="1688922"/>
          </a:xfrm>
          <a:prstGeom prst="rect">
            <a:avLst/>
          </a:prstGeom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933" y="3887210"/>
            <a:ext cx="4264625" cy="114757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4987" y="4135049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756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7. Which describes why stars are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different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colors?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676759" y="2283165"/>
            <a:ext cx="78290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Stars are the same color.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Stars reflect light from the sun.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Stars have different locations.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Stars have different temperatures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759" y="3939598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8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2314757" y="1009623"/>
            <a:ext cx="871804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8. Earth is 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3088727" y="1944230"/>
            <a:ext cx="61436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star.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moon.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planet.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galaxy.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9120" y="3017472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0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89"/>
          <p:cNvSpPr txBox="1">
            <a:spLocks noChangeArrowheads="1"/>
          </p:cNvSpPr>
          <p:nvPr/>
        </p:nvSpPr>
        <p:spPr bwMode="auto">
          <a:xfrm>
            <a:off x="143057" y="849704"/>
            <a:ext cx="87180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9. Which is an example of a desert </a:t>
            </a:r>
            <a:endParaRPr lang="en-US" sz="3600" b="1" dirty="0" smtClean="0">
              <a:ln w="10160">
                <a:solidFill>
                  <a:sysClr val="windowText" lastClr="000000"/>
                </a:solidFill>
                <a:prstDash val="solid"/>
              </a:ln>
              <a:solidFill>
                <a:schemeClr val="accent2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36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  food </a:t>
            </a:r>
            <a:r>
              <a:rPr lang="en-US" sz="36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chain?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907627" y="229043"/>
            <a:ext cx="4967041" cy="492304"/>
            <a:chOff x="1873213" y="162887"/>
            <a:chExt cx="4953000" cy="572034"/>
          </a:xfrm>
        </p:grpSpPr>
        <p:sp>
          <p:nvSpPr>
            <p:cNvPr id="12" name="Rounded Rectangle 11"/>
            <p:cNvSpPr/>
            <p:nvPr/>
          </p:nvSpPr>
          <p:spPr>
            <a:xfrm>
              <a:off x="1873213" y="162887"/>
              <a:ext cx="4953000" cy="572034"/>
            </a:xfrm>
            <a:prstGeom prst="roundRect">
              <a:avLst/>
            </a:prstGeom>
            <a:gradFill rotWithShape="1">
              <a:gsLst>
                <a:gs pos="0">
                  <a:srgbClr val="FF6700">
                    <a:shade val="51000"/>
                    <a:satMod val="130000"/>
                  </a:srgbClr>
                </a:gs>
                <a:gs pos="80000">
                  <a:srgbClr val="FF6700">
                    <a:shade val="93000"/>
                    <a:satMod val="130000"/>
                  </a:srgbClr>
                </a:gs>
                <a:gs pos="100000">
                  <a:srgbClr val="FF6700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FF6700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  <a:cs typeface="Times New Roman" pitchFamily="18" charset="0"/>
                </a:rPr>
                <a:t>   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Papyrus" pitchFamily="66" charset="0"/>
                  <a:cs typeface="Times New Roman" pitchFamily="18" charset="0"/>
                </a:rPr>
                <a:t>Milestone Review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pyrus" pitchFamily="66" charset="0"/>
                <a:cs typeface="Times New Roman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2146520" y="203983"/>
              <a:ext cx="772393" cy="495301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shade val="51000"/>
                    <a:satMod val="130000"/>
                  </a:sysClr>
                </a:gs>
                <a:gs pos="80000">
                  <a:sysClr val="windowText" lastClr="000000">
                    <a:shade val="93000"/>
                    <a:satMod val="130000"/>
                  </a:sysClr>
                </a:gs>
                <a:gs pos="100000">
                  <a:sysClr val="windowText" lastClr="000000">
                    <a:shade val="94000"/>
                    <a:satMod val="135000"/>
                  </a:sysClr>
                </a:gs>
              </a:gsLst>
              <a:lin ang="16200000" scaled="0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Heavy" panose="020B0903020102020204" pitchFamily="34" charset="0"/>
                </a:rPr>
                <a:t>GPS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Heavy" panose="020B0903020102020204" pitchFamily="34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1114909" y="2485936"/>
            <a:ext cx="76004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A. grass      deer        man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B. fish        raccoon      wolf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C. acorn        squirrel      fox</a:t>
            </a:r>
          </a:p>
          <a:p>
            <a:r>
              <a:rPr lang="en-US" sz="3600" dirty="0">
                <a:solidFill>
                  <a:srgbClr val="000000"/>
                </a:solidFill>
                <a:latin typeface="Times Roman"/>
              </a:rPr>
              <a:t>D. cactus        jackrabbit       </a:t>
            </a:r>
            <a:r>
              <a:rPr lang="en-US" sz="3600" dirty="0" smtClean="0">
                <a:solidFill>
                  <a:srgbClr val="000000"/>
                </a:solidFill>
                <a:latin typeface="Times Roman"/>
              </a:rPr>
              <a:t>hawk</a:t>
            </a:r>
            <a:endParaRPr lang="en-US" sz="3600" dirty="0">
              <a:solidFill>
                <a:srgbClr val="000000"/>
              </a:solidFill>
              <a:latin typeface="Times Rom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36823" y="2838450"/>
            <a:ext cx="392177" cy="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760203" y="3381375"/>
            <a:ext cx="392177" cy="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152380" y="3924300"/>
            <a:ext cx="392177" cy="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15142" y="2838450"/>
            <a:ext cx="392177" cy="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283937" y="3381375"/>
            <a:ext cx="392177" cy="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582028" y="3922042"/>
            <a:ext cx="392177" cy="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348468" y="4464967"/>
            <a:ext cx="392177" cy="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351523" y="4467688"/>
            <a:ext cx="392177" cy="225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602" y="4142369"/>
            <a:ext cx="651891" cy="6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7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4894</TotalTime>
  <Words>845</Words>
  <Application>Microsoft Office PowerPoint</Application>
  <PresentationFormat>On-screen Show (4:3)</PresentationFormat>
  <Paragraphs>163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Gillard</dc:creator>
  <cp:lastModifiedBy>Curcione, Paul</cp:lastModifiedBy>
  <cp:revision>30</cp:revision>
  <dcterms:created xsi:type="dcterms:W3CDTF">2015-01-31T02:57:26Z</dcterms:created>
  <dcterms:modified xsi:type="dcterms:W3CDTF">2015-02-12T15:51:56Z</dcterms:modified>
</cp:coreProperties>
</file>