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2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notesSlides/notesSlide3.xml" ContentType="application/vnd.openxmlformats-officedocument.presentationml.notesSl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3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A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X="-400000" custLinFactNeighborX="-487269" custLinFactNeighborY="-58686"/>
      <dgm:spPr/>
      <dgm:t>
        <a:bodyPr/>
        <a:lstStyle/>
        <a:p>
          <a:endParaRPr lang="en-US"/>
        </a:p>
      </dgm:t>
    </dgm:pt>
  </dgm:ptLst>
  <dgm:cxnLst>
    <dgm:cxn modelId="{CEF8C8AB-5598-499D-A237-A658A72DABD7}" type="presOf" srcId="{6033CAB7-42F2-47F9-B462-BE133C80829F}" destId="{1EA7A3B0-CDB8-4104-B0AD-01F80DFBCD1D}" srcOrd="0" destOrd="0" presId="urn:microsoft.com/office/officeart/2005/8/layout/venn1"/>
    <dgm:cxn modelId="{4014BBF8-77BC-4FA6-9D8C-3F08649C7A1C}" type="presOf" srcId="{109D3AA7-95E8-4243-A832-26D48C7DACA1}" destId="{A720EC03-22BE-4DCE-A5CF-5D816D9C7E5E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7DDD33B1-5257-4CA4-A5A8-E5BF66861437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C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NeighborX="19918" custLinFactNeighborY="-33862"/>
      <dgm:spPr/>
      <dgm:t>
        <a:bodyPr/>
        <a:lstStyle/>
        <a:p>
          <a:endParaRPr lang="en-US"/>
        </a:p>
      </dgm:t>
    </dgm:pt>
  </dgm:ptLst>
  <dgm:cxnLst>
    <dgm:cxn modelId="{7D5BA2D8-ADE3-404E-BAC5-C23CBD0ABC1B}" type="presOf" srcId="{109D3AA7-95E8-4243-A832-26D48C7DACA1}" destId="{A720EC03-22BE-4DCE-A5CF-5D816D9C7E5E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635B8670-D872-4145-9ED9-8F7813C63C9C}" type="presOf" srcId="{6033CAB7-42F2-47F9-B462-BE133C80829F}" destId="{1EA7A3B0-CDB8-4104-B0AD-01F80DFBCD1D}" srcOrd="0" destOrd="0" presId="urn:microsoft.com/office/officeart/2005/8/layout/venn1"/>
    <dgm:cxn modelId="{71DF840E-AEC9-48C5-9544-B381C43A053F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A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X="-400000" custLinFactNeighborX="-487269" custLinFactNeighborY="-58686"/>
      <dgm:spPr/>
      <dgm:t>
        <a:bodyPr/>
        <a:lstStyle/>
        <a:p>
          <a:endParaRPr lang="en-US"/>
        </a:p>
      </dgm:t>
    </dgm:pt>
  </dgm:ptLst>
  <dgm:cxnLst>
    <dgm:cxn modelId="{5857D843-AFE4-4F88-85D5-3F3498761C3D}" type="presOf" srcId="{6033CAB7-42F2-47F9-B462-BE133C80829F}" destId="{1EA7A3B0-CDB8-4104-B0AD-01F80DFBCD1D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A61430F5-82BA-4643-BAFE-42B96CF28F28}" type="presOf" srcId="{109D3AA7-95E8-4243-A832-26D48C7DACA1}" destId="{A720EC03-22BE-4DCE-A5CF-5D816D9C7E5E}" srcOrd="0" destOrd="0" presId="urn:microsoft.com/office/officeart/2005/8/layout/venn1"/>
    <dgm:cxn modelId="{D3F213F1-EAB7-4915-9253-641C9F425A8E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C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NeighborX="19918" custLinFactNeighborY="-33862"/>
      <dgm:spPr/>
      <dgm:t>
        <a:bodyPr/>
        <a:lstStyle/>
        <a:p>
          <a:endParaRPr lang="en-US"/>
        </a:p>
      </dgm:t>
    </dgm:pt>
  </dgm:ptLst>
  <dgm:cxnLst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0CFD475B-93BD-4248-8F5B-39376F0EB68D}" type="presOf" srcId="{6033CAB7-42F2-47F9-B462-BE133C80829F}" destId="{1EA7A3B0-CDB8-4104-B0AD-01F80DFBCD1D}" srcOrd="0" destOrd="0" presId="urn:microsoft.com/office/officeart/2005/8/layout/venn1"/>
    <dgm:cxn modelId="{4F5E27A4-F78B-4B3B-BC93-492126E88251}" type="presOf" srcId="{109D3AA7-95E8-4243-A832-26D48C7DACA1}" destId="{A720EC03-22BE-4DCE-A5CF-5D816D9C7E5E}" srcOrd="0" destOrd="0" presId="urn:microsoft.com/office/officeart/2005/8/layout/venn1"/>
    <dgm:cxn modelId="{EA4A5AA9-1F51-4B8A-8439-FFDF56D4E6F0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A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X="-400000" custLinFactNeighborX="-487269" custLinFactNeighborY="-58686"/>
      <dgm:spPr/>
      <dgm:t>
        <a:bodyPr/>
        <a:lstStyle/>
        <a:p>
          <a:endParaRPr lang="en-US"/>
        </a:p>
      </dgm:t>
    </dgm:pt>
  </dgm:ptLst>
  <dgm:cxnLst>
    <dgm:cxn modelId="{F32C4B56-16E2-4D9D-B782-1B3022004D95}" type="presOf" srcId="{6033CAB7-42F2-47F9-B462-BE133C80829F}" destId="{1EA7A3B0-CDB8-4104-B0AD-01F80DFBCD1D}" srcOrd="0" destOrd="0" presId="urn:microsoft.com/office/officeart/2005/8/layout/venn1"/>
    <dgm:cxn modelId="{CB29317C-0916-4930-95ED-38254A162CAD}" type="presOf" srcId="{109D3AA7-95E8-4243-A832-26D48C7DACA1}" destId="{A720EC03-22BE-4DCE-A5CF-5D816D9C7E5E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8EA29D65-E383-4021-AC1A-E5EDA0C07EC6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C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NeighborX="19918" custLinFactNeighborY="-33862"/>
      <dgm:spPr/>
      <dgm:t>
        <a:bodyPr/>
        <a:lstStyle/>
        <a:p>
          <a:endParaRPr lang="en-US"/>
        </a:p>
      </dgm:t>
    </dgm:pt>
  </dgm:ptLst>
  <dgm:cxnLst>
    <dgm:cxn modelId="{E6869DB1-2BB2-4F06-BCEF-689D32D21928}" type="presOf" srcId="{6033CAB7-42F2-47F9-B462-BE133C80829F}" destId="{1EA7A3B0-CDB8-4104-B0AD-01F80DFBCD1D}" srcOrd="0" destOrd="0" presId="urn:microsoft.com/office/officeart/2005/8/layout/venn1"/>
    <dgm:cxn modelId="{F0291D35-20FC-4951-A9D0-96769468E89E}" type="presOf" srcId="{109D3AA7-95E8-4243-A832-26D48C7DACA1}" destId="{A720EC03-22BE-4DCE-A5CF-5D816D9C7E5E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3D7A8665-D60B-4D30-8F1A-AC97073463AF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A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X="-400000" custLinFactNeighborX="-487269" custLinFactNeighborY="-58686"/>
      <dgm:spPr/>
      <dgm:t>
        <a:bodyPr/>
        <a:lstStyle/>
        <a:p>
          <a:endParaRPr lang="en-US"/>
        </a:p>
      </dgm:t>
    </dgm:pt>
  </dgm:ptLst>
  <dgm:cxnLst>
    <dgm:cxn modelId="{510094B6-C470-418F-A0F7-A956C0D3EE2D}" type="presOf" srcId="{109D3AA7-95E8-4243-A832-26D48C7DACA1}" destId="{A720EC03-22BE-4DCE-A5CF-5D816D9C7E5E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173889CB-CB25-4529-9221-EB3DF76C2C11}" type="presOf" srcId="{6033CAB7-42F2-47F9-B462-BE133C80829F}" destId="{1EA7A3B0-CDB8-4104-B0AD-01F80DFBCD1D}" srcOrd="0" destOrd="0" presId="urn:microsoft.com/office/officeart/2005/8/layout/venn1"/>
    <dgm:cxn modelId="{3176C67D-AC18-4B4B-AB39-6498D68104F0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C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NeighborX="19918" custLinFactNeighborY="-33862"/>
      <dgm:spPr/>
      <dgm:t>
        <a:bodyPr/>
        <a:lstStyle/>
        <a:p>
          <a:endParaRPr lang="en-US"/>
        </a:p>
      </dgm:t>
    </dgm:pt>
  </dgm:ptLst>
  <dgm:cxnLst>
    <dgm:cxn modelId="{637F409B-D0AF-4B0D-9A86-9B7AE63589EC}" type="presOf" srcId="{6033CAB7-42F2-47F9-B462-BE133C80829F}" destId="{1EA7A3B0-CDB8-4104-B0AD-01F80DFBCD1D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F5AEF791-8170-4149-8F5E-CD906842B617}" type="presOf" srcId="{109D3AA7-95E8-4243-A832-26D48C7DACA1}" destId="{A720EC03-22BE-4DCE-A5CF-5D816D9C7E5E}" srcOrd="0" destOrd="0" presId="urn:microsoft.com/office/officeart/2005/8/layout/venn1"/>
    <dgm:cxn modelId="{1B145F02-7C2A-4AF3-9D7C-01299246FC32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A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X="-400000" custLinFactNeighborX="-487269" custLinFactNeighborY="-58686"/>
      <dgm:spPr/>
      <dgm:t>
        <a:bodyPr/>
        <a:lstStyle/>
        <a:p>
          <a:endParaRPr lang="en-US"/>
        </a:p>
      </dgm:t>
    </dgm:pt>
  </dgm:ptLst>
  <dgm:cxnLst>
    <dgm:cxn modelId="{F70F69C9-2BC7-48FE-8782-0AC5147CDA2C}" type="presOf" srcId="{6033CAB7-42F2-47F9-B462-BE133C80829F}" destId="{1EA7A3B0-CDB8-4104-B0AD-01F80DFBCD1D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205F6E2C-D851-47FD-98A3-A24D4032DAC6}" type="presOf" srcId="{109D3AA7-95E8-4243-A832-26D48C7DACA1}" destId="{A720EC03-22BE-4DCE-A5CF-5D816D9C7E5E}" srcOrd="0" destOrd="0" presId="urn:microsoft.com/office/officeart/2005/8/layout/venn1"/>
    <dgm:cxn modelId="{DC494772-0BB8-48EC-9029-298DB84E40ED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C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NeighborX="19918" custLinFactNeighborY="-33862"/>
      <dgm:spPr/>
      <dgm:t>
        <a:bodyPr/>
        <a:lstStyle/>
        <a:p>
          <a:endParaRPr lang="en-US"/>
        </a:p>
      </dgm:t>
    </dgm:pt>
  </dgm:ptLst>
  <dgm:cxnLst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D1246417-00C2-4ACC-BF74-EAC0746F3220}" type="presOf" srcId="{6033CAB7-42F2-47F9-B462-BE133C80829F}" destId="{1EA7A3B0-CDB8-4104-B0AD-01F80DFBCD1D}" srcOrd="0" destOrd="0" presId="urn:microsoft.com/office/officeart/2005/8/layout/venn1"/>
    <dgm:cxn modelId="{6A9D2709-B8C4-4C50-9578-35392E9E694E}" type="presOf" srcId="{109D3AA7-95E8-4243-A832-26D48C7DACA1}" destId="{A720EC03-22BE-4DCE-A5CF-5D816D9C7E5E}" srcOrd="0" destOrd="0" presId="urn:microsoft.com/office/officeart/2005/8/layout/venn1"/>
    <dgm:cxn modelId="{C7409F7D-1117-4590-BCCA-22BABB27C9A6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A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X="-400000" custLinFactNeighborX="-487269" custLinFactNeighborY="-58686"/>
      <dgm:spPr/>
      <dgm:t>
        <a:bodyPr/>
        <a:lstStyle/>
        <a:p>
          <a:endParaRPr lang="en-US"/>
        </a:p>
      </dgm:t>
    </dgm:pt>
  </dgm:ptLst>
  <dgm:cxnLst>
    <dgm:cxn modelId="{0053C9FA-0497-4BC4-BE3C-6369B40CC690}" type="presOf" srcId="{109D3AA7-95E8-4243-A832-26D48C7DACA1}" destId="{A720EC03-22BE-4DCE-A5CF-5D816D9C7E5E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30554603-165E-436F-9259-75159BD9F86B}" type="presOf" srcId="{6033CAB7-42F2-47F9-B462-BE133C80829F}" destId="{1EA7A3B0-CDB8-4104-B0AD-01F80DFBCD1D}" srcOrd="0" destOrd="0" presId="urn:microsoft.com/office/officeart/2005/8/layout/venn1"/>
    <dgm:cxn modelId="{685E3489-AB16-4B44-9B57-49FFD9015E6A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C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NeighborX="19918" custLinFactNeighborY="-33862"/>
      <dgm:spPr/>
      <dgm:t>
        <a:bodyPr/>
        <a:lstStyle/>
        <a:p>
          <a:endParaRPr lang="en-US"/>
        </a:p>
      </dgm:t>
    </dgm:pt>
  </dgm:ptLst>
  <dgm:cxnLst>
    <dgm:cxn modelId="{B96A5A86-60AE-4A61-B318-F3D5BD3F5928}" type="presOf" srcId="{6033CAB7-42F2-47F9-B462-BE133C80829F}" destId="{1EA7A3B0-CDB8-4104-B0AD-01F80DFBCD1D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57B4A7AB-AAA7-4B2A-BB10-BBE9DCB2FD12}" type="presOf" srcId="{109D3AA7-95E8-4243-A832-26D48C7DACA1}" destId="{A720EC03-22BE-4DCE-A5CF-5D816D9C7E5E}" srcOrd="0" destOrd="0" presId="urn:microsoft.com/office/officeart/2005/8/layout/venn1"/>
    <dgm:cxn modelId="{B8A7C2AC-9A97-4D64-896F-9CC51EA57D4E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C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NeighborX="19918" custLinFactNeighborY="-33862"/>
      <dgm:spPr/>
      <dgm:t>
        <a:bodyPr/>
        <a:lstStyle/>
        <a:p>
          <a:endParaRPr lang="en-US"/>
        </a:p>
      </dgm:t>
    </dgm:pt>
  </dgm:ptLst>
  <dgm:cxnLst>
    <dgm:cxn modelId="{AD4FFB19-DCF5-4808-A5AC-E643E767F490}" type="presOf" srcId="{6033CAB7-42F2-47F9-B462-BE133C80829F}" destId="{1EA7A3B0-CDB8-4104-B0AD-01F80DFBCD1D}" srcOrd="0" destOrd="0" presId="urn:microsoft.com/office/officeart/2005/8/layout/venn1"/>
    <dgm:cxn modelId="{19B173FF-70EA-4ED0-89C0-74711AC02449}" type="presOf" srcId="{109D3AA7-95E8-4243-A832-26D48C7DACA1}" destId="{A720EC03-22BE-4DCE-A5CF-5D816D9C7E5E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38284C3D-9C22-4415-9C1E-71154F5CF07D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A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X="-400000" custLinFactNeighborX="-487269" custLinFactNeighborY="-58686"/>
      <dgm:spPr/>
      <dgm:t>
        <a:bodyPr/>
        <a:lstStyle/>
        <a:p>
          <a:endParaRPr lang="en-US"/>
        </a:p>
      </dgm:t>
    </dgm:pt>
  </dgm:ptLst>
  <dgm:cxnLst>
    <dgm:cxn modelId="{D96F8EA4-2F12-49DC-A6EB-250917303A38}" type="presOf" srcId="{6033CAB7-42F2-47F9-B462-BE133C80829F}" destId="{1EA7A3B0-CDB8-4104-B0AD-01F80DFBCD1D}" srcOrd="0" destOrd="0" presId="urn:microsoft.com/office/officeart/2005/8/layout/venn1"/>
    <dgm:cxn modelId="{516D26D2-B6BD-419B-99A3-C5A4C34E08F4}" type="presOf" srcId="{109D3AA7-95E8-4243-A832-26D48C7DACA1}" destId="{A720EC03-22BE-4DCE-A5CF-5D816D9C7E5E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17CD5E90-349B-44CF-96B4-6FE5047DCED6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C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NeighborX="19918" custLinFactNeighborY="-33862"/>
      <dgm:spPr/>
      <dgm:t>
        <a:bodyPr/>
        <a:lstStyle/>
        <a:p>
          <a:endParaRPr lang="en-US"/>
        </a:p>
      </dgm:t>
    </dgm:pt>
  </dgm:ptLst>
  <dgm:cxnLst>
    <dgm:cxn modelId="{F1C80D70-62EA-471A-A85E-8D7A1B895347}" type="presOf" srcId="{109D3AA7-95E8-4243-A832-26D48C7DACA1}" destId="{A720EC03-22BE-4DCE-A5CF-5D816D9C7E5E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F42B5BA5-4B4C-45BA-A9FA-1EC226AD0597}" type="presOf" srcId="{6033CAB7-42F2-47F9-B462-BE133C80829F}" destId="{1EA7A3B0-CDB8-4104-B0AD-01F80DFBCD1D}" srcOrd="0" destOrd="0" presId="urn:microsoft.com/office/officeart/2005/8/layout/venn1"/>
    <dgm:cxn modelId="{D17CA55A-B898-4F93-ABCB-0142EDA0CF88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A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X="-400000" custLinFactNeighborX="-487269" custLinFactNeighborY="-58686"/>
      <dgm:spPr/>
      <dgm:t>
        <a:bodyPr/>
        <a:lstStyle/>
        <a:p>
          <a:endParaRPr lang="en-US"/>
        </a:p>
      </dgm:t>
    </dgm:pt>
  </dgm:ptLst>
  <dgm:cxnLst>
    <dgm:cxn modelId="{55804931-EECE-4E42-97A3-DD1C1A14F05E}" type="presOf" srcId="{6033CAB7-42F2-47F9-B462-BE133C80829F}" destId="{1EA7A3B0-CDB8-4104-B0AD-01F80DFBCD1D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542C656C-BF61-4560-BE74-D2C3C631EE7C}" type="presOf" srcId="{109D3AA7-95E8-4243-A832-26D48C7DACA1}" destId="{A720EC03-22BE-4DCE-A5CF-5D816D9C7E5E}" srcOrd="0" destOrd="0" presId="urn:microsoft.com/office/officeart/2005/8/layout/venn1"/>
    <dgm:cxn modelId="{41725602-2A9C-46E5-8C95-A8B5CD9AD915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C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NeighborX="19918" custLinFactNeighborY="-33862"/>
      <dgm:spPr/>
      <dgm:t>
        <a:bodyPr/>
        <a:lstStyle/>
        <a:p>
          <a:endParaRPr lang="en-US"/>
        </a:p>
      </dgm:t>
    </dgm:pt>
  </dgm:ptLst>
  <dgm:cxnLst>
    <dgm:cxn modelId="{4CA114A1-C7B8-4E9D-AA79-ECC2DF926910}" type="presOf" srcId="{109D3AA7-95E8-4243-A832-26D48C7DACA1}" destId="{A720EC03-22BE-4DCE-A5CF-5D816D9C7E5E}" srcOrd="0" destOrd="0" presId="urn:microsoft.com/office/officeart/2005/8/layout/venn1"/>
    <dgm:cxn modelId="{AC2B43D4-FA32-4A71-B457-73022672DA59}" type="presOf" srcId="{6033CAB7-42F2-47F9-B462-BE133C80829F}" destId="{1EA7A3B0-CDB8-4104-B0AD-01F80DFBCD1D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AA167A93-D10B-4BC9-BBD0-F81D2A090DB8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A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X="-400000" custLinFactNeighborX="-487269" custLinFactNeighborY="-58686"/>
      <dgm:spPr/>
      <dgm:t>
        <a:bodyPr/>
        <a:lstStyle/>
        <a:p>
          <a:endParaRPr lang="en-US"/>
        </a:p>
      </dgm:t>
    </dgm:pt>
  </dgm:ptLst>
  <dgm:cxnLst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130021AF-84AE-4088-BA6E-95088A344B74}" type="presOf" srcId="{6033CAB7-42F2-47F9-B462-BE133C80829F}" destId="{1EA7A3B0-CDB8-4104-B0AD-01F80DFBCD1D}" srcOrd="0" destOrd="0" presId="urn:microsoft.com/office/officeart/2005/8/layout/venn1"/>
    <dgm:cxn modelId="{217C5998-13F0-4717-A980-86A211D3EF36}" type="presOf" srcId="{109D3AA7-95E8-4243-A832-26D48C7DACA1}" destId="{A720EC03-22BE-4DCE-A5CF-5D816D9C7E5E}" srcOrd="0" destOrd="0" presId="urn:microsoft.com/office/officeart/2005/8/layout/venn1"/>
    <dgm:cxn modelId="{22243CEC-1984-4423-B8A7-65BEA272341E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C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NeighborX="19918" custLinFactNeighborY="-33862"/>
      <dgm:spPr/>
      <dgm:t>
        <a:bodyPr/>
        <a:lstStyle/>
        <a:p>
          <a:endParaRPr lang="en-US"/>
        </a:p>
      </dgm:t>
    </dgm:pt>
  </dgm:ptLst>
  <dgm:cxnLst>
    <dgm:cxn modelId="{B71DF2F0-628E-43BF-BB98-1468C0019C46}" type="presOf" srcId="{6033CAB7-42F2-47F9-B462-BE133C80829F}" destId="{1EA7A3B0-CDB8-4104-B0AD-01F80DFBCD1D}" srcOrd="0" destOrd="0" presId="urn:microsoft.com/office/officeart/2005/8/layout/venn1"/>
    <dgm:cxn modelId="{9AF1FF49-3E53-4E87-A9E0-70437F7C6543}" type="presOf" srcId="{109D3AA7-95E8-4243-A832-26D48C7DACA1}" destId="{A720EC03-22BE-4DCE-A5CF-5D816D9C7E5E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38E18B76-40A2-45D3-8FB9-C2A11E099A27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A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X="-400000" custLinFactNeighborX="-487269" custLinFactNeighborY="-58686"/>
      <dgm:spPr/>
      <dgm:t>
        <a:bodyPr/>
        <a:lstStyle/>
        <a:p>
          <a:endParaRPr lang="en-US"/>
        </a:p>
      </dgm:t>
    </dgm:pt>
  </dgm:ptLst>
  <dgm:cxnLst>
    <dgm:cxn modelId="{C777A119-003D-4B34-B7D6-DF07D366DEED}" type="presOf" srcId="{6033CAB7-42F2-47F9-B462-BE133C80829F}" destId="{1EA7A3B0-CDB8-4104-B0AD-01F80DFBCD1D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A52F33C1-0B89-4065-BA1F-D1EC239DB676}" type="presOf" srcId="{109D3AA7-95E8-4243-A832-26D48C7DACA1}" destId="{A720EC03-22BE-4DCE-A5CF-5D816D9C7E5E}" srcOrd="0" destOrd="0" presId="urn:microsoft.com/office/officeart/2005/8/layout/venn1"/>
    <dgm:cxn modelId="{B10C0B71-EE9F-41DC-8062-7A2D09E64433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C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NeighborX="19918" custLinFactNeighborY="-33862"/>
      <dgm:spPr/>
      <dgm:t>
        <a:bodyPr/>
        <a:lstStyle/>
        <a:p>
          <a:endParaRPr lang="en-US"/>
        </a:p>
      </dgm:t>
    </dgm:pt>
  </dgm:ptLst>
  <dgm:cxnLst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2708320F-006E-42D9-9EAD-D6344FA7BEED}" type="presOf" srcId="{6033CAB7-42F2-47F9-B462-BE133C80829F}" destId="{1EA7A3B0-CDB8-4104-B0AD-01F80DFBCD1D}" srcOrd="0" destOrd="0" presId="urn:microsoft.com/office/officeart/2005/8/layout/venn1"/>
    <dgm:cxn modelId="{1B092C25-4A3A-4A18-8861-AB7B31358543}" type="presOf" srcId="{109D3AA7-95E8-4243-A832-26D48C7DACA1}" destId="{A720EC03-22BE-4DCE-A5CF-5D816D9C7E5E}" srcOrd="0" destOrd="0" presId="urn:microsoft.com/office/officeart/2005/8/layout/venn1"/>
    <dgm:cxn modelId="{C9FB4957-EC87-4E67-ADC6-67D8D639E3C0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A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X="-400000" custLinFactNeighborX="-487269" custLinFactNeighborY="-58686"/>
      <dgm:spPr/>
      <dgm:t>
        <a:bodyPr/>
        <a:lstStyle/>
        <a:p>
          <a:endParaRPr lang="en-US"/>
        </a:p>
      </dgm:t>
    </dgm:pt>
  </dgm:ptLst>
  <dgm:cxnLst>
    <dgm:cxn modelId="{39489F19-F2AD-40F5-9889-E3D141B134EB}" type="presOf" srcId="{6033CAB7-42F2-47F9-B462-BE133C80829F}" destId="{1EA7A3B0-CDB8-4104-B0AD-01F80DFBCD1D}" srcOrd="0" destOrd="0" presId="urn:microsoft.com/office/officeart/2005/8/layout/venn1"/>
    <dgm:cxn modelId="{AD521C23-14BF-4592-96CB-357CCB0503D2}" type="presOf" srcId="{109D3AA7-95E8-4243-A832-26D48C7DACA1}" destId="{A720EC03-22BE-4DCE-A5CF-5D816D9C7E5E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BC9F69AA-3601-4F3F-ACAC-9E5F833295FC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A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X="-400000" custLinFactNeighborX="-487269" custLinFactNeighborY="-58686"/>
      <dgm:spPr/>
      <dgm:t>
        <a:bodyPr/>
        <a:lstStyle/>
        <a:p>
          <a:endParaRPr lang="en-US"/>
        </a:p>
      </dgm:t>
    </dgm:pt>
  </dgm:ptLst>
  <dgm:cxnLst>
    <dgm:cxn modelId="{768EC3DA-F2D4-4D76-A5DC-E59E9CD2D6ED}" type="presOf" srcId="{6033CAB7-42F2-47F9-B462-BE133C80829F}" destId="{1EA7A3B0-CDB8-4104-B0AD-01F80DFBCD1D}" srcOrd="0" destOrd="0" presId="urn:microsoft.com/office/officeart/2005/8/layout/venn1"/>
    <dgm:cxn modelId="{97AF1A1B-902A-401C-AA7D-2EB076D4C14F}" type="presOf" srcId="{109D3AA7-95E8-4243-A832-26D48C7DACA1}" destId="{A720EC03-22BE-4DCE-A5CF-5D816D9C7E5E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03E28AE7-1B89-493E-B857-EDDD41ECD104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C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NeighborX="19918" custLinFactNeighborY="-33862"/>
      <dgm:spPr/>
      <dgm:t>
        <a:bodyPr/>
        <a:lstStyle/>
        <a:p>
          <a:endParaRPr lang="en-US"/>
        </a:p>
      </dgm:t>
    </dgm:pt>
  </dgm:ptLst>
  <dgm:cxnLst>
    <dgm:cxn modelId="{E279F413-4444-490E-B685-E0E16D05BE0B}" type="presOf" srcId="{109D3AA7-95E8-4243-A832-26D48C7DACA1}" destId="{A720EC03-22BE-4DCE-A5CF-5D816D9C7E5E}" srcOrd="0" destOrd="0" presId="urn:microsoft.com/office/officeart/2005/8/layout/venn1"/>
    <dgm:cxn modelId="{A745EF5B-59E1-43A3-ABB0-AC8D4F636BD4}" type="presOf" srcId="{6033CAB7-42F2-47F9-B462-BE133C80829F}" destId="{1EA7A3B0-CDB8-4104-B0AD-01F80DFBCD1D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5BE9F4B9-3069-46EE-AC0E-705D5FF2F97E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A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X="-400000" custLinFactNeighborX="-487269" custLinFactNeighborY="-58686"/>
      <dgm:spPr/>
      <dgm:t>
        <a:bodyPr/>
        <a:lstStyle/>
        <a:p>
          <a:endParaRPr lang="en-US"/>
        </a:p>
      </dgm:t>
    </dgm:pt>
  </dgm:ptLst>
  <dgm:cxnLst>
    <dgm:cxn modelId="{CE069F01-2340-4CA7-B7E8-783D52DFBA33}" type="presOf" srcId="{109D3AA7-95E8-4243-A832-26D48C7DACA1}" destId="{A720EC03-22BE-4DCE-A5CF-5D816D9C7E5E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428C5043-AFA7-40B1-B2EB-F6447E113FA9}" type="presOf" srcId="{6033CAB7-42F2-47F9-B462-BE133C80829F}" destId="{1EA7A3B0-CDB8-4104-B0AD-01F80DFBCD1D}" srcOrd="0" destOrd="0" presId="urn:microsoft.com/office/officeart/2005/8/layout/venn1"/>
    <dgm:cxn modelId="{65626EB2-C7E8-4F12-9D08-77FB20DDD378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C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NeighborX="19918" custLinFactNeighborY="-33862"/>
      <dgm:spPr/>
      <dgm:t>
        <a:bodyPr/>
        <a:lstStyle/>
        <a:p>
          <a:endParaRPr lang="en-US"/>
        </a:p>
      </dgm:t>
    </dgm:pt>
  </dgm:ptLst>
  <dgm:cxnLst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1EE5AE90-C704-405B-B89A-1831E24A590B}" type="presOf" srcId="{109D3AA7-95E8-4243-A832-26D48C7DACA1}" destId="{A720EC03-22BE-4DCE-A5CF-5D816D9C7E5E}" srcOrd="0" destOrd="0" presId="urn:microsoft.com/office/officeart/2005/8/layout/venn1"/>
    <dgm:cxn modelId="{26D27703-C523-44FC-8DE2-B08E614CD259}" type="presOf" srcId="{6033CAB7-42F2-47F9-B462-BE133C80829F}" destId="{1EA7A3B0-CDB8-4104-B0AD-01F80DFBCD1D}" srcOrd="0" destOrd="0" presId="urn:microsoft.com/office/officeart/2005/8/layout/venn1"/>
    <dgm:cxn modelId="{483F7CDB-DF53-4A1A-AF36-E79378BDF465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A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X="-400000" custLinFactNeighborX="-487269" custLinFactNeighborY="-58686"/>
      <dgm:spPr/>
      <dgm:t>
        <a:bodyPr/>
        <a:lstStyle/>
        <a:p>
          <a:endParaRPr lang="en-US"/>
        </a:p>
      </dgm:t>
    </dgm:pt>
  </dgm:ptLst>
  <dgm:cxnLst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45E8980C-A424-484E-B0FA-EF9D245E5B56}" type="presOf" srcId="{6033CAB7-42F2-47F9-B462-BE133C80829F}" destId="{1EA7A3B0-CDB8-4104-B0AD-01F80DFBCD1D}" srcOrd="0" destOrd="0" presId="urn:microsoft.com/office/officeart/2005/8/layout/venn1"/>
    <dgm:cxn modelId="{70C7C908-1A3C-4000-A396-0F6C60E11F31}" type="presOf" srcId="{109D3AA7-95E8-4243-A832-26D48C7DACA1}" destId="{A720EC03-22BE-4DCE-A5CF-5D816D9C7E5E}" srcOrd="0" destOrd="0" presId="urn:microsoft.com/office/officeart/2005/8/layout/venn1"/>
    <dgm:cxn modelId="{4A1DDCCB-F8FE-4DDA-BD55-272A0042A271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C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NeighborX="19918" custLinFactNeighborY="-33862"/>
      <dgm:spPr/>
      <dgm:t>
        <a:bodyPr/>
        <a:lstStyle/>
        <a:p>
          <a:endParaRPr lang="en-US"/>
        </a:p>
      </dgm:t>
    </dgm:pt>
  </dgm:ptLst>
  <dgm:cxnLst>
    <dgm:cxn modelId="{94B59134-33D7-483E-B6D3-B6C6B5052C04}" type="presOf" srcId="{109D3AA7-95E8-4243-A832-26D48C7DACA1}" destId="{A720EC03-22BE-4DCE-A5CF-5D816D9C7E5E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22356BF1-8725-41B6-8B50-092AD81C2CBE}" type="presOf" srcId="{6033CAB7-42F2-47F9-B462-BE133C80829F}" destId="{1EA7A3B0-CDB8-4104-B0AD-01F80DFBCD1D}" srcOrd="0" destOrd="0" presId="urn:microsoft.com/office/officeart/2005/8/layout/venn1"/>
    <dgm:cxn modelId="{EBF19834-2A2C-46C6-977F-6D15948623FD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A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X="-400000" custLinFactNeighborX="-487269" custLinFactNeighborY="-58686"/>
      <dgm:spPr/>
      <dgm:t>
        <a:bodyPr/>
        <a:lstStyle/>
        <a:p>
          <a:endParaRPr lang="en-US"/>
        </a:p>
      </dgm:t>
    </dgm:pt>
  </dgm:ptLst>
  <dgm:cxnLst>
    <dgm:cxn modelId="{46F995E5-D4F1-41BA-888A-9AF760EB3C62}" type="presOf" srcId="{6033CAB7-42F2-47F9-B462-BE133C80829F}" destId="{1EA7A3B0-CDB8-4104-B0AD-01F80DFBCD1D}" srcOrd="0" destOrd="0" presId="urn:microsoft.com/office/officeart/2005/8/layout/venn1"/>
    <dgm:cxn modelId="{503BACCE-6894-467C-9F76-4432C33C3DD4}" type="presOf" srcId="{109D3AA7-95E8-4243-A832-26D48C7DACA1}" destId="{A720EC03-22BE-4DCE-A5CF-5D816D9C7E5E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53409428-F729-4CC4-90C7-FBE7302A3E11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C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NeighborX="19918" custLinFactNeighborY="-33862"/>
      <dgm:spPr/>
      <dgm:t>
        <a:bodyPr/>
        <a:lstStyle/>
        <a:p>
          <a:endParaRPr lang="en-US"/>
        </a:p>
      </dgm:t>
    </dgm:pt>
  </dgm:ptLst>
  <dgm:cxnLst>
    <dgm:cxn modelId="{E788A799-C237-4CF2-87BE-2E08941329B6}" type="presOf" srcId="{109D3AA7-95E8-4243-A832-26D48C7DACA1}" destId="{A720EC03-22BE-4DCE-A5CF-5D816D9C7E5E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4CF90DA3-2BCA-4C1C-BD4D-0FF446B3EC90}" type="presOf" srcId="{6033CAB7-42F2-47F9-B462-BE133C80829F}" destId="{1EA7A3B0-CDB8-4104-B0AD-01F80DFBCD1D}" srcOrd="0" destOrd="0" presId="urn:microsoft.com/office/officeart/2005/8/layout/venn1"/>
    <dgm:cxn modelId="{2B786482-A370-4736-9E4A-19FA79E456E8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A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X="-400000" custLinFactNeighborX="-487269" custLinFactNeighborY="-58686"/>
      <dgm:spPr/>
      <dgm:t>
        <a:bodyPr/>
        <a:lstStyle/>
        <a:p>
          <a:endParaRPr lang="en-US"/>
        </a:p>
      </dgm:t>
    </dgm:pt>
  </dgm:ptLst>
  <dgm:cxnLst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DF9EAC87-34C1-4434-AAED-3BC74BD20485}" type="presOf" srcId="{109D3AA7-95E8-4243-A832-26D48C7DACA1}" destId="{A720EC03-22BE-4DCE-A5CF-5D816D9C7E5E}" srcOrd="0" destOrd="0" presId="urn:microsoft.com/office/officeart/2005/8/layout/venn1"/>
    <dgm:cxn modelId="{A0683051-1DB1-4DCD-BA58-D90EC5D8A189}" type="presOf" srcId="{6033CAB7-42F2-47F9-B462-BE133C80829F}" destId="{1EA7A3B0-CDB8-4104-B0AD-01F80DFBCD1D}" srcOrd="0" destOrd="0" presId="urn:microsoft.com/office/officeart/2005/8/layout/venn1"/>
    <dgm:cxn modelId="{E8C6C9B4-5926-4A82-A593-43D70EE7B9A7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C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NeighborX="19918" custLinFactNeighborY="-33862"/>
      <dgm:spPr/>
      <dgm:t>
        <a:bodyPr/>
        <a:lstStyle/>
        <a:p>
          <a:endParaRPr lang="en-US"/>
        </a:p>
      </dgm:t>
    </dgm:pt>
  </dgm:ptLst>
  <dgm:cxnLst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994AF234-D2E9-4CB2-AC9D-2D003CF0C15D}" type="presOf" srcId="{6033CAB7-42F2-47F9-B462-BE133C80829F}" destId="{1EA7A3B0-CDB8-4104-B0AD-01F80DFBCD1D}" srcOrd="0" destOrd="0" presId="urn:microsoft.com/office/officeart/2005/8/layout/venn1"/>
    <dgm:cxn modelId="{94E875DD-4C81-4A1D-B3C5-F43299C908AE}" type="presOf" srcId="{109D3AA7-95E8-4243-A832-26D48C7DACA1}" destId="{A720EC03-22BE-4DCE-A5CF-5D816D9C7E5E}" srcOrd="0" destOrd="0" presId="urn:microsoft.com/office/officeart/2005/8/layout/venn1"/>
    <dgm:cxn modelId="{930D2DDE-CF41-4A06-B3A4-05B3652F32B0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A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X="-400000" custLinFactNeighborX="-487269" custLinFactNeighborY="-58686"/>
      <dgm:spPr/>
      <dgm:t>
        <a:bodyPr/>
        <a:lstStyle/>
        <a:p>
          <a:endParaRPr lang="en-US"/>
        </a:p>
      </dgm:t>
    </dgm:pt>
  </dgm:ptLst>
  <dgm:cxnLst>
    <dgm:cxn modelId="{825CB179-1028-4215-9287-5B50A110270E}" type="presOf" srcId="{109D3AA7-95E8-4243-A832-26D48C7DACA1}" destId="{A720EC03-22BE-4DCE-A5CF-5D816D9C7E5E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C9BE4C10-AC90-4E4E-857B-A5C121724008}" type="presOf" srcId="{6033CAB7-42F2-47F9-B462-BE133C80829F}" destId="{1EA7A3B0-CDB8-4104-B0AD-01F80DFBCD1D}" srcOrd="0" destOrd="0" presId="urn:microsoft.com/office/officeart/2005/8/layout/venn1"/>
    <dgm:cxn modelId="{EFB8797F-2A49-4629-BAFC-0B8EE5F3640E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C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NeighborX="19918" custLinFactNeighborY="-33862"/>
      <dgm:spPr/>
      <dgm:t>
        <a:bodyPr/>
        <a:lstStyle/>
        <a:p>
          <a:endParaRPr lang="en-US"/>
        </a:p>
      </dgm:t>
    </dgm:pt>
  </dgm:ptLst>
  <dgm:cxnLst>
    <dgm:cxn modelId="{8DBE5413-C650-40DE-863B-3DD7C48C3E28}" type="presOf" srcId="{109D3AA7-95E8-4243-A832-26D48C7DACA1}" destId="{A720EC03-22BE-4DCE-A5CF-5D816D9C7E5E}" srcOrd="0" destOrd="0" presId="urn:microsoft.com/office/officeart/2005/8/layout/venn1"/>
    <dgm:cxn modelId="{9623417D-CD6A-4D45-97EC-85F29AC997AD}" type="presOf" srcId="{6033CAB7-42F2-47F9-B462-BE133C80829F}" destId="{1EA7A3B0-CDB8-4104-B0AD-01F80DFBCD1D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2030C9D8-2826-4B08-8D2C-1A0860282381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C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NeighborX="19918" custLinFactNeighborY="-33862"/>
      <dgm:spPr/>
      <dgm:t>
        <a:bodyPr/>
        <a:lstStyle/>
        <a:p>
          <a:endParaRPr lang="en-US"/>
        </a:p>
      </dgm:t>
    </dgm:pt>
  </dgm:ptLst>
  <dgm:cxnLst>
    <dgm:cxn modelId="{A49FF2D8-9A06-404B-8D82-DC6CE4A85BF6}" type="presOf" srcId="{109D3AA7-95E8-4243-A832-26D48C7DACA1}" destId="{A720EC03-22BE-4DCE-A5CF-5D816D9C7E5E}" srcOrd="0" destOrd="0" presId="urn:microsoft.com/office/officeart/2005/8/layout/venn1"/>
    <dgm:cxn modelId="{27AD8EAA-1A20-4553-94CD-CD4EEF5997A8}" type="presOf" srcId="{6033CAB7-42F2-47F9-B462-BE133C80829F}" destId="{1EA7A3B0-CDB8-4104-B0AD-01F80DFBCD1D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6EFB15AB-0090-41BF-A986-ED9C9167A0A4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A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X="-400000" custLinFactNeighborX="-487269" custLinFactNeighborY="-58686"/>
      <dgm:spPr/>
      <dgm:t>
        <a:bodyPr/>
        <a:lstStyle/>
        <a:p>
          <a:endParaRPr lang="en-US"/>
        </a:p>
      </dgm:t>
    </dgm:pt>
  </dgm:ptLst>
  <dgm:cxnLst>
    <dgm:cxn modelId="{7521DAFE-9814-49CB-B6DC-0DCB3DEB6EF5}" type="presOf" srcId="{6033CAB7-42F2-47F9-B462-BE133C80829F}" destId="{1EA7A3B0-CDB8-4104-B0AD-01F80DFBCD1D}" srcOrd="0" destOrd="0" presId="urn:microsoft.com/office/officeart/2005/8/layout/venn1"/>
    <dgm:cxn modelId="{62B322FA-B80A-4204-AAD4-60228CC8A473}" type="presOf" srcId="{109D3AA7-95E8-4243-A832-26D48C7DACA1}" destId="{A720EC03-22BE-4DCE-A5CF-5D816D9C7E5E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05C0BB1F-8614-42CE-BBAF-44D8BC3658A2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C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NeighborX="19918" custLinFactNeighborY="-33862"/>
      <dgm:spPr/>
      <dgm:t>
        <a:bodyPr/>
        <a:lstStyle/>
        <a:p>
          <a:endParaRPr lang="en-US"/>
        </a:p>
      </dgm:t>
    </dgm:pt>
  </dgm:ptLst>
  <dgm:cxnLst>
    <dgm:cxn modelId="{CF788F67-6AD7-47D0-AE37-83084F5C3DB1}" type="presOf" srcId="{6033CAB7-42F2-47F9-B462-BE133C80829F}" destId="{1EA7A3B0-CDB8-4104-B0AD-01F80DFBCD1D}" srcOrd="0" destOrd="0" presId="urn:microsoft.com/office/officeart/2005/8/layout/venn1"/>
    <dgm:cxn modelId="{90DA9CEA-8F95-4646-9942-6CF051B366CC}" type="presOf" srcId="{109D3AA7-95E8-4243-A832-26D48C7DACA1}" destId="{A720EC03-22BE-4DCE-A5CF-5D816D9C7E5E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79AF5E84-09E8-48B6-A658-9F9636199702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A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X="-400000" custLinFactNeighborX="-487269" custLinFactNeighborY="-58686"/>
      <dgm:spPr/>
      <dgm:t>
        <a:bodyPr/>
        <a:lstStyle/>
        <a:p>
          <a:endParaRPr lang="en-US"/>
        </a:p>
      </dgm:t>
    </dgm:pt>
  </dgm:ptLst>
  <dgm:cxnLst>
    <dgm:cxn modelId="{6C5FB881-B7DD-4060-B203-00C625F3F6EB}" type="presOf" srcId="{109D3AA7-95E8-4243-A832-26D48C7DACA1}" destId="{A720EC03-22BE-4DCE-A5CF-5D816D9C7E5E}" srcOrd="0" destOrd="0" presId="urn:microsoft.com/office/officeart/2005/8/layout/venn1"/>
    <dgm:cxn modelId="{EBD6AFC2-0F77-4D1E-B0EE-CC211287EF9D}" type="presOf" srcId="{6033CAB7-42F2-47F9-B462-BE133C80829F}" destId="{1EA7A3B0-CDB8-4104-B0AD-01F80DFBCD1D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1DDF3CBD-9FDF-4A90-B15F-69C6968F0DD1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C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NeighborX="19918" custLinFactNeighborY="-33862"/>
      <dgm:spPr/>
      <dgm:t>
        <a:bodyPr/>
        <a:lstStyle/>
        <a:p>
          <a:endParaRPr lang="en-US"/>
        </a:p>
      </dgm:t>
    </dgm:pt>
  </dgm:ptLst>
  <dgm:cxnLst>
    <dgm:cxn modelId="{AE39018F-8C95-4795-97F1-F2B79827D57B}" type="presOf" srcId="{6033CAB7-42F2-47F9-B462-BE133C80829F}" destId="{1EA7A3B0-CDB8-4104-B0AD-01F80DFBCD1D}" srcOrd="0" destOrd="0" presId="urn:microsoft.com/office/officeart/2005/8/layout/venn1"/>
    <dgm:cxn modelId="{86A58EAD-7DA7-4580-BED3-A665BCAB16BF}" type="presOf" srcId="{109D3AA7-95E8-4243-A832-26D48C7DACA1}" destId="{A720EC03-22BE-4DCE-A5CF-5D816D9C7E5E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B8D01CF0-F14E-4D26-8E7E-97E7C0148F9C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09D3AA7-95E8-4243-A832-26D48C7DACA1}" type="doc">
      <dgm:prSet loTypeId="urn:microsoft.com/office/officeart/2005/8/layout/venn1" loCatId="relationship" qsTypeId="urn:microsoft.com/office/officeart/2005/8/quickstyle/3d3" qsCatId="3D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6033CAB7-42F2-47F9-B462-BE133C80829F}">
      <dgm:prSet/>
      <dgm:spPr/>
      <dgm:t>
        <a:bodyPr/>
        <a:lstStyle/>
        <a:p>
          <a:pPr rtl="0"/>
          <a:r>
            <a:rPr lang="en-US" dirty="0" smtClean="0"/>
            <a:t>A</a:t>
          </a:r>
          <a:endParaRPr lang="en-US" dirty="0"/>
        </a:p>
      </dgm:t>
    </dgm:pt>
    <dgm:pt modelId="{FB0941FD-28E0-460E-A103-61E3202A804A}" type="parTrans" cxnId="{5604A70C-E1C0-40DE-A7A1-1DDC0E2DCE48}">
      <dgm:prSet/>
      <dgm:spPr/>
      <dgm:t>
        <a:bodyPr/>
        <a:lstStyle/>
        <a:p>
          <a:endParaRPr lang="en-US"/>
        </a:p>
      </dgm:t>
    </dgm:pt>
    <dgm:pt modelId="{9DE5AF23-EEF5-4E2E-8340-739D5114FC00}" type="sibTrans" cxnId="{5604A70C-E1C0-40DE-A7A1-1DDC0E2DCE48}">
      <dgm:prSet/>
      <dgm:spPr/>
      <dgm:t>
        <a:bodyPr/>
        <a:lstStyle/>
        <a:p>
          <a:endParaRPr lang="en-US"/>
        </a:p>
      </dgm:t>
    </dgm:pt>
    <dgm:pt modelId="{A720EC03-22BE-4DCE-A5CF-5D816D9C7E5E}" type="pres">
      <dgm:prSet presAssocID="{109D3AA7-95E8-4243-A832-26D48C7DACA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A7A3B0-CDB8-4104-B0AD-01F80DFBCD1D}" type="pres">
      <dgm:prSet presAssocID="{6033CAB7-42F2-47F9-B462-BE133C80829F}" presName="circ1TxSh" presStyleLbl="vennNode1" presStyleIdx="0" presStyleCnt="1" custLinFactX="-400000" custLinFactNeighborX="-487269" custLinFactNeighborY="-58686"/>
      <dgm:spPr/>
      <dgm:t>
        <a:bodyPr/>
        <a:lstStyle/>
        <a:p>
          <a:endParaRPr lang="en-US"/>
        </a:p>
      </dgm:t>
    </dgm:pt>
  </dgm:ptLst>
  <dgm:cxnLst>
    <dgm:cxn modelId="{20B551D6-C0AE-493E-819D-90851318E9BD}" type="presOf" srcId="{109D3AA7-95E8-4243-A832-26D48C7DACA1}" destId="{A720EC03-22BE-4DCE-A5CF-5D816D9C7E5E}" srcOrd="0" destOrd="0" presId="urn:microsoft.com/office/officeart/2005/8/layout/venn1"/>
    <dgm:cxn modelId="{5604A70C-E1C0-40DE-A7A1-1DDC0E2DCE48}" srcId="{109D3AA7-95E8-4243-A832-26D48C7DACA1}" destId="{6033CAB7-42F2-47F9-B462-BE133C80829F}" srcOrd="0" destOrd="0" parTransId="{FB0941FD-28E0-460E-A103-61E3202A804A}" sibTransId="{9DE5AF23-EEF5-4E2E-8340-739D5114FC00}"/>
    <dgm:cxn modelId="{F70E8534-20D2-49C3-A7B9-18AD03CCAD4A}" type="presOf" srcId="{6033CAB7-42F2-47F9-B462-BE133C80829F}" destId="{1EA7A3B0-CDB8-4104-B0AD-01F80DFBCD1D}" srcOrd="0" destOrd="0" presId="urn:microsoft.com/office/officeart/2005/8/layout/venn1"/>
    <dgm:cxn modelId="{D3F0EBB2-0EDB-41D3-AAA1-10A76380EF77}" type="presParOf" srcId="{A720EC03-22BE-4DCE-A5CF-5D816D9C7E5E}" destId="{1EA7A3B0-CDB8-4104-B0AD-01F80DFBCD1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7A3B0-CDB8-4104-B0AD-01F80DFBCD1D}">
      <dsp:nvSpPr>
        <dsp:cNvPr id="0" name=""/>
        <dsp:cNvSpPr/>
      </dsp:nvSpPr>
      <dsp:spPr>
        <a:xfrm>
          <a:off x="0" y="0"/>
          <a:ext cx="450064" cy="45006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</a:t>
          </a:r>
          <a:endParaRPr lang="en-US" sz="2200" kern="1200" dirty="0"/>
        </a:p>
      </dsp:txBody>
      <dsp:txXfrm>
        <a:off x="65910" y="65910"/>
        <a:ext cx="318244" cy="31824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7A3B0-CDB8-4104-B0AD-01F80DFBCD1D}">
      <dsp:nvSpPr>
        <dsp:cNvPr id="0" name=""/>
        <dsp:cNvSpPr/>
      </dsp:nvSpPr>
      <dsp:spPr>
        <a:xfrm>
          <a:off x="7135" y="0"/>
          <a:ext cx="450064" cy="45006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</a:t>
          </a:r>
          <a:endParaRPr lang="en-US" sz="2200" kern="1200" dirty="0"/>
        </a:p>
      </dsp:txBody>
      <dsp:txXfrm>
        <a:off x="73045" y="65910"/>
        <a:ext cx="318244" cy="31824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7A3B0-CDB8-4104-B0AD-01F80DFBCD1D}">
      <dsp:nvSpPr>
        <dsp:cNvPr id="0" name=""/>
        <dsp:cNvSpPr/>
      </dsp:nvSpPr>
      <dsp:spPr>
        <a:xfrm>
          <a:off x="0" y="0"/>
          <a:ext cx="450064" cy="45006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</a:t>
          </a:r>
          <a:endParaRPr lang="en-US" sz="2200" kern="1200" dirty="0"/>
        </a:p>
      </dsp:txBody>
      <dsp:txXfrm>
        <a:off x="65910" y="65910"/>
        <a:ext cx="318244" cy="31824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7A3B0-CDB8-4104-B0AD-01F80DFBCD1D}">
      <dsp:nvSpPr>
        <dsp:cNvPr id="0" name=""/>
        <dsp:cNvSpPr/>
      </dsp:nvSpPr>
      <dsp:spPr>
        <a:xfrm>
          <a:off x="7135" y="0"/>
          <a:ext cx="450064" cy="45006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</a:t>
          </a:r>
          <a:endParaRPr lang="en-US" sz="2200" kern="1200" dirty="0"/>
        </a:p>
      </dsp:txBody>
      <dsp:txXfrm>
        <a:off x="73045" y="65910"/>
        <a:ext cx="318244" cy="31824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7A3B0-CDB8-4104-B0AD-01F80DFBCD1D}">
      <dsp:nvSpPr>
        <dsp:cNvPr id="0" name=""/>
        <dsp:cNvSpPr/>
      </dsp:nvSpPr>
      <dsp:spPr>
        <a:xfrm>
          <a:off x="0" y="0"/>
          <a:ext cx="450064" cy="45006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</a:t>
          </a:r>
          <a:endParaRPr lang="en-US" sz="2200" kern="1200" dirty="0"/>
        </a:p>
      </dsp:txBody>
      <dsp:txXfrm>
        <a:off x="65910" y="65910"/>
        <a:ext cx="318244" cy="31824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7A3B0-CDB8-4104-B0AD-01F80DFBCD1D}">
      <dsp:nvSpPr>
        <dsp:cNvPr id="0" name=""/>
        <dsp:cNvSpPr/>
      </dsp:nvSpPr>
      <dsp:spPr>
        <a:xfrm>
          <a:off x="7135" y="0"/>
          <a:ext cx="450064" cy="45006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</a:t>
          </a:r>
          <a:endParaRPr lang="en-US" sz="2200" kern="1200" dirty="0"/>
        </a:p>
      </dsp:txBody>
      <dsp:txXfrm>
        <a:off x="73045" y="65910"/>
        <a:ext cx="318244" cy="31824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7A3B0-CDB8-4104-B0AD-01F80DFBCD1D}">
      <dsp:nvSpPr>
        <dsp:cNvPr id="0" name=""/>
        <dsp:cNvSpPr/>
      </dsp:nvSpPr>
      <dsp:spPr>
        <a:xfrm>
          <a:off x="7135" y="0"/>
          <a:ext cx="450064" cy="45006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</a:t>
          </a:r>
          <a:endParaRPr lang="en-US" sz="2200" kern="1200" dirty="0"/>
        </a:p>
      </dsp:txBody>
      <dsp:txXfrm>
        <a:off x="73045" y="65910"/>
        <a:ext cx="318244" cy="31824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7A3B0-CDB8-4104-B0AD-01F80DFBCD1D}">
      <dsp:nvSpPr>
        <dsp:cNvPr id="0" name=""/>
        <dsp:cNvSpPr/>
      </dsp:nvSpPr>
      <dsp:spPr>
        <a:xfrm>
          <a:off x="0" y="0"/>
          <a:ext cx="450064" cy="45006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</a:t>
          </a:r>
          <a:endParaRPr lang="en-US" sz="2200" kern="1200" dirty="0"/>
        </a:p>
      </dsp:txBody>
      <dsp:txXfrm>
        <a:off x="65910" y="65910"/>
        <a:ext cx="318244" cy="318244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7A3B0-CDB8-4104-B0AD-01F80DFBCD1D}">
      <dsp:nvSpPr>
        <dsp:cNvPr id="0" name=""/>
        <dsp:cNvSpPr/>
      </dsp:nvSpPr>
      <dsp:spPr>
        <a:xfrm>
          <a:off x="7135" y="0"/>
          <a:ext cx="450064" cy="45006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</a:t>
          </a:r>
          <a:endParaRPr lang="en-US" sz="2200" kern="1200" dirty="0"/>
        </a:p>
      </dsp:txBody>
      <dsp:txXfrm>
        <a:off x="73045" y="65910"/>
        <a:ext cx="318244" cy="318244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7A3B0-CDB8-4104-B0AD-01F80DFBCD1D}">
      <dsp:nvSpPr>
        <dsp:cNvPr id="0" name=""/>
        <dsp:cNvSpPr/>
      </dsp:nvSpPr>
      <dsp:spPr>
        <a:xfrm>
          <a:off x="0" y="0"/>
          <a:ext cx="450064" cy="45006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</a:t>
          </a:r>
          <a:endParaRPr lang="en-US" sz="2200" kern="1200" dirty="0"/>
        </a:p>
      </dsp:txBody>
      <dsp:txXfrm>
        <a:off x="65910" y="65910"/>
        <a:ext cx="318244" cy="3182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7A3B0-CDB8-4104-B0AD-01F80DFBCD1D}">
      <dsp:nvSpPr>
        <dsp:cNvPr id="0" name=""/>
        <dsp:cNvSpPr/>
      </dsp:nvSpPr>
      <dsp:spPr>
        <a:xfrm>
          <a:off x="7135" y="0"/>
          <a:ext cx="450064" cy="45006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</a:t>
          </a:r>
          <a:endParaRPr lang="en-US" sz="2200" kern="1200" dirty="0"/>
        </a:p>
      </dsp:txBody>
      <dsp:txXfrm>
        <a:off x="73045" y="65910"/>
        <a:ext cx="318244" cy="31824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7A3B0-CDB8-4104-B0AD-01F80DFBCD1D}">
      <dsp:nvSpPr>
        <dsp:cNvPr id="0" name=""/>
        <dsp:cNvSpPr/>
      </dsp:nvSpPr>
      <dsp:spPr>
        <a:xfrm>
          <a:off x="0" y="0"/>
          <a:ext cx="450064" cy="45006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</a:t>
          </a:r>
          <a:endParaRPr lang="en-US" sz="2200" kern="1200" dirty="0"/>
        </a:p>
      </dsp:txBody>
      <dsp:txXfrm>
        <a:off x="65910" y="65910"/>
        <a:ext cx="318244" cy="31824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7A3B0-CDB8-4104-B0AD-01F80DFBCD1D}">
      <dsp:nvSpPr>
        <dsp:cNvPr id="0" name=""/>
        <dsp:cNvSpPr/>
      </dsp:nvSpPr>
      <dsp:spPr>
        <a:xfrm>
          <a:off x="7135" y="0"/>
          <a:ext cx="450064" cy="45006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</a:t>
          </a:r>
          <a:endParaRPr lang="en-US" sz="2200" kern="1200" dirty="0"/>
        </a:p>
      </dsp:txBody>
      <dsp:txXfrm>
        <a:off x="73045" y="65910"/>
        <a:ext cx="318244" cy="31824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7A3B0-CDB8-4104-B0AD-01F80DFBCD1D}">
      <dsp:nvSpPr>
        <dsp:cNvPr id="0" name=""/>
        <dsp:cNvSpPr/>
      </dsp:nvSpPr>
      <dsp:spPr>
        <a:xfrm>
          <a:off x="0" y="0"/>
          <a:ext cx="450064" cy="45006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</a:t>
          </a:r>
          <a:endParaRPr lang="en-US" sz="2200" kern="1200" dirty="0"/>
        </a:p>
      </dsp:txBody>
      <dsp:txXfrm>
        <a:off x="65910" y="65910"/>
        <a:ext cx="318244" cy="3182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86D41-DEBF-4400-8208-5F3B78F34648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A86F9-0F96-4EB2-8E60-D1A10641F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274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A86F9-0F96-4EB2-8E60-D1A10641F0F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106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A86F9-0F96-4EB2-8E60-D1A10641F0F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87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CA86F9-0F96-4EB2-8E60-D1A10641F0F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911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9A89-AC9F-4A90-86C9-7D84BD5987DF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FA00-AF4B-4D24-90B1-071844461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09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9A89-AC9F-4A90-86C9-7D84BD5987DF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FA00-AF4B-4D24-90B1-071844461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86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9A89-AC9F-4A90-86C9-7D84BD5987DF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FA00-AF4B-4D24-90B1-071844461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14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9A89-AC9F-4A90-86C9-7D84BD5987DF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FA00-AF4B-4D24-90B1-071844461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80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9A89-AC9F-4A90-86C9-7D84BD5987DF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FA00-AF4B-4D24-90B1-071844461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63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9A89-AC9F-4A90-86C9-7D84BD5987DF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FA00-AF4B-4D24-90B1-071844461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875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9A89-AC9F-4A90-86C9-7D84BD5987DF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FA00-AF4B-4D24-90B1-071844461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95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9A89-AC9F-4A90-86C9-7D84BD5987DF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FA00-AF4B-4D24-90B1-071844461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8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9A89-AC9F-4A90-86C9-7D84BD5987DF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FA00-AF4B-4D24-90B1-071844461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5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9A89-AC9F-4A90-86C9-7D84BD5987DF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FA00-AF4B-4D24-90B1-071844461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27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9A89-AC9F-4A90-86C9-7D84BD5987DF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7FA00-AF4B-4D24-90B1-071844461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70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99A89-AC9F-4A90-86C9-7D84BD5987DF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7FA00-AF4B-4D24-90B1-071844461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66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8.xml"/><Relationship Id="rId13" Type="http://schemas.openxmlformats.org/officeDocument/2006/relationships/image" Target="../media/image3.png"/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12" Type="http://schemas.microsoft.com/office/2007/relationships/diagramDrawing" Target="../diagrams/drawing1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7.xml"/><Relationship Id="rId11" Type="http://schemas.openxmlformats.org/officeDocument/2006/relationships/diagramColors" Target="../diagrams/colors18.xml"/><Relationship Id="rId5" Type="http://schemas.openxmlformats.org/officeDocument/2006/relationships/diagramQuickStyle" Target="../diagrams/quickStyle17.xml"/><Relationship Id="rId10" Type="http://schemas.openxmlformats.org/officeDocument/2006/relationships/diagramQuickStyle" Target="../diagrams/quickStyle18.xml"/><Relationship Id="rId4" Type="http://schemas.openxmlformats.org/officeDocument/2006/relationships/diagramLayout" Target="../diagrams/layout17.xml"/><Relationship Id="rId9" Type="http://schemas.openxmlformats.org/officeDocument/2006/relationships/diagramLayout" Target="../diagrams/layout1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0.xml"/><Relationship Id="rId3" Type="http://schemas.openxmlformats.org/officeDocument/2006/relationships/diagramLayout" Target="../diagrams/layout19.xml"/><Relationship Id="rId7" Type="http://schemas.openxmlformats.org/officeDocument/2006/relationships/diagramData" Target="../diagrams/data20.xml"/><Relationship Id="rId12" Type="http://schemas.openxmlformats.org/officeDocument/2006/relationships/image" Target="../media/image3.png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9.xml"/><Relationship Id="rId11" Type="http://schemas.microsoft.com/office/2007/relationships/diagramDrawing" Target="../diagrams/drawing20.xml"/><Relationship Id="rId5" Type="http://schemas.openxmlformats.org/officeDocument/2006/relationships/diagramColors" Target="../diagrams/colors19.xml"/><Relationship Id="rId10" Type="http://schemas.openxmlformats.org/officeDocument/2006/relationships/diagramColors" Target="../diagrams/colors20.xml"/><Relationship Id="rId4" Type="http://schemas.openxmlformats.org/officeDocument/2006/relationships/diagramQuickStyle" Target="../diagrams/quickStyle19.xml"/><Relationship Id="rId9" Type="http://schemas.openxmlformats.org/officeDocument/2006/relationships/diagramQuickStyle" Target="../diagrams/quickStyle2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2.xml"/><Relationship Id="rId3" Type="http://schemas.openxmlformats.org/officeDocument/2006/relationships/diagramLayout" Target="../diagrams/layout21.xml"/><Relationship Id="rId7" Type="http://schemas.openxmlformats.org/officeDocument/2006/relationships/diagramData" Target="../diagrams/data22.xml"/><Relationship Id="rId12" Type="http://schemas.openxmlformats.org/officeDocument/2006/relationships/image" Target="../media/image3.png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1.xml"/><Relationship Id="rId11" Type="http://schemas.microsoft.com/office/2007/relationships/diagramDrawing" Target="../diagrams/drawing22.xml"/><Relationship Id="rId5" Type="http://schemas.openxmlformats.org/officeDocument/2006/relationships/diagramColors" Target="../diagrams/colors21.xml"/><Relationship Id="rId10" Type="http://schemas.openxmlformats.org/officeDocument/2006/relationships/diagramColors" Target="../diagrams/colors22.xml"/><Relationship Id="rId4" Type="http://schemas.openxmlformats.org/officeDocument/2006/relationships/diagramQuickStyle" Target="../diagrams/quickStyle21.xml"/><Relationship Id="rId9" Type="http://schemas.openxmlformats.org/officeDocument/2006/relationships/diagramQuickStyle" Target="../diagrams/quickStyle2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4.xml"/><Relationship Id="rId3" Type="http://schemas.openxmlformats.org/officeDocument/2006/relationships/diagramLayout" Target="../diagrams/layout23.xml"/><Relationship Id="rId7" Type="http://schemas.openxmlformats.org/officeDocument/2006/relationships/diagramData" Target="../diagrams/data24.xml"/><Relationship Id="rId12" Type="http://schemas.openxmlformats.org/officeDocument/2006/relationships/image" Target="../media/image3.png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3.xml"/><Relationship Id="rId11" Type="http://schemas.microsoft.com/office/2007/relationships/diagramDrawing" Target="../diagrams/drawing24.xml"/><Relationship Id="rId5" Type="http://schemas.openxmlformats.org/officeDocument/2006/relationships/diagramColors" Target="../diagrams/colors23.xml"/><Relationship Id="rId10" Type="http://schemas.openxmlformats.org/officeDocument/2006/relationships/diagramColors" Target="../diagrams/colors24.xml"/><Relationship Id="rId4" Type="http://schemas.openxmlformats.org/officeDocument/2006/relationships/diagramQuickStyle" Target="../diagrams/quickStyle23.xml"/><Relationship Id="rId9" Type="http://schemas.openxmlformats.org/officeDocument/2006/relationships/diagramQuickStyle" Target="../diagrams/quickStyle2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6.xml"/><Relationship Id="rId13" Type="http://schemas.openxmlformats.org/officeDocument/2006/relationships/image" Target="../media/image3.png"/><Relationship Id="rId3" Type="http://schemas.openxmlformats.org/officeDocument/2006/relationships/diagramData" Target="../diagrams/data25.xml"/><Relationship Id="rId7" Type="http://schemas.microsoft.com/office/2007/relationships/diagramDrawing" Target="../diagrams/drawing25.xml"/><Relationship Id="rId12" Type="http://schemas.microsoft.com/office/2007/relationships/diagramDrawing" Target="../diagrams/drawing2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5.xml"/><Relationship Id="rId11" Type="http://schemas.openxmlformats.org/officeDocument/2006/relationships/diagramColors" Target="../diagrams/colors26.xml"/><Relationship Id="rId5" Type="http://schemas.openxmlformats.org/officeDocument/2006/relationships/diagramQuickStyle" Target="../diagrams/quickStyle25.xml"/><Relationship Id="rId10" Type="http://schemas.openxmlformats.org/officeDocument/2006/relationships/diagramQuickStyle" Target="../diagrams/quickStyle26.xml"/><Relationship Id="rId4" Type="http://schemas.openxmlformats.org/officeDocument/2006/relationships/diagramLayout" Target="../diagrams/layout25.xml"/><Relationship Id="rId9" Type="http://schemas.openxmlformats.org/officeDocument/2006/relationships/diagramLayout" Target="../diagrams/layout2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8.xml"/><Relationship Id="rId3" Type="http://schemas.openxmlformats.org/officeDocument/2006/relationships/diagramLayout" Target="../diagrams/layout27.xml"/><Relationship Id="rId7" Type="http://schemas.openxmlformats.org/officeDocument/2006/relationships/diagramData" Target="../diagrams/data28.xml"/><Relationship Id="rId12" Type="http://schemas.openxmlformats.org/officeDocument/2006/relationships/image" Target="../media/image3.png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7.xml"/><Relationship Id="rId11" Type="http://schemas.microsoft.com/office/2007/relationships/diagramDrawing" Target="../diagrams/drawing28.xml"/><Relationship Id="rId5" Type="http://schemas.openxmlformats.org/officeDocument/2006/relationships/diagramColors" Target="../diagrams/colors27.xml"/><Relationship Id="rId10" Type="http://schemas.openxmlformats.org/officeDocument/2006/relationships/diagramColors" Target="../diagrams/colors28.xml"/><Relationship Id="rId4" Type="http://schemas.openxmlformats.org/officeDocument/2006/relationships/diagramQuickStyle" Target="../diagrams/quickStyle27.xml"/><Relationship Id="rId9" Type="http://schemas.openxmlformats.org/officeDocument/2006/relationships/diagramQuickStyle" Target="../diagrams/quickStyle28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0.xml"/><Relationship Id="rId3" Type="http://schemas.openxmlformats.org/officeDocument/2006/relationships/diagramLayout" Target="../diagrams/layout29.xml"/><Relationship Id="rId7" Type="http://schemas.openxmlformats.org/officeDocument/2006/relationships/diagramData" Target="../diagrams/data30.xml"/><Relationship Id="rId12" Type="http://schemas.openxmlformats.org/officeDocument/2006/relationships/image" Target="../media/image3.png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9.xml"/><Relationship Id="rId11" Type="http://schemas.microsoft.com/office/2007/relationships/diagramDrawing" Target="../diagrams/drawing30.xml"/><Relationship Id="rId5" Type="http://schemas.openxmlformats.org/officeDocument/2006/relationships/diagramColors" Target="../diagrams/colors29.xml"/><Relationship Id="rId10" Type="http://schemas.openxmlformats.org/officeDocument/2006/relationships/diagramColors" Target="../diagrams/colors30.xml"/><Relationship Id="rId4" Type="http://schemas.openxmlformats.org/officeDocument/2006/relationships/diagramQuickStyle" Target="../diagrams/quickStyle29.xml"/><Relationship Id="rId9" Type="http://schemas.openxmlformats.org/officeDocument/2006/relationships/diagramQuickStyle" Target="../diagrams/quickStyle30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2.xml"/><Relationship Id="rId3" Type="http://schemas.openxmlformats.org/officeDocument/2006/relationships/diagramLayout" Target="../diagrams/layout31.xml"/><Relationship Id="rId7" Type="http://schemas.openxmlformats.org/officeDocument/2006/relationships/diagramData" Target="../diagrams/data32.xml"/><Relationship Id="rId12" Type="http://schemas.openxmlformats.org/officeDocument/2006/relationships/image" Target="../media/image3.png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1.xml"/><Relationship Id="rId11" Type="http://schemas.microsoft.com/office/2007/relationships/diagramDrawing" Target="../diagrams/drawing32.xml"/><Relationship Id="rId5" Type="http://schemas.openxmlformats.org/officeDocument/2006/relationships/diagramColors" Target="../diagrams/colors31.xml"/><Relationship Id="rId10" Type="http://schemas.openxmlformats.org/officeDocument/2006/relationships/diagramColors" Target="../diagrams/colors32.xml"/><Relationship Id="rId4" Type="http://schemas.openxmlformats.org/officeDocument/2006/relationships/diagramQuickStyle" Target="../diagrams/quickStyle31.xml"/><Relationship Id="rId9" Type="http://schemas.openxmlformats.org/officeDocument/2006/relationships/diagramQuickStyle" Target="../diagrams/quickStyle3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4.xml"/><Relationship Id="rId3" Type="http://schemas.openxmlformats.org/officeDocument/2006/relationships/diagramLayout" Target="../diagrams/layout33.xml"/><Relationship Id="rId7" Type="http://schemas.openxmlformats.org/officeDocument/2006/relationships/diagramData" Target="../diagrams/data34.xml"/><Relationship Id="rId12" Type="http://schemas.openxmlformats.org/officeDocument/2006/relationships/image" Target="../media/image3.png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3.xml"/><Relationship Id="rId11" Type="http://schemas.microsoft.com/office/2007/relationships/diagramDrawing" Target="../diagrams/drawing34.xml"/><Relationship Id="rId5" Type="http://schemas.openxmlformats.org/officeDocument/2006/relationships/diagramColors" Target="../diagrams/colors33.xml"/><Relationship Id="rId10" Type="http://schemas.openxmlformats.org/officeDocument/2006/relationships/diagramColors" Target="../diagrams/colors34.xml"/><Relationship Id="rId4" Type="http://schemas.openxmlformats.org/officeDocument/2006/relationships/diagramQuickStyle" Target="../diagrams/quickStyle33.xml"/><Relationship Id="rId9" Type="http://schemas.openxmlformats.org/officeDocument/2006/relationships/diagramQuickStyle" Target="../diagrams/quickStyle3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6.xml"/><Relationship Id="rId3" Type="http://schemas.openxmlformats.org/officeDocument/2006/relationships/diagramLayout" Target="../diagrams/layout35.xml"/><Relationship Id="rId7" Type="http://schemas.openxmlformats.org/officeDocument/2006/relationships/diagramData" Target="../diagrams/data36.xml"/><Relationship Id="rId12" Type="http://schemas.openxmlformats.org/officeDocument/2006/relationships/image" Target="../media/image3.png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5.xml"/><Relationship Id="rId11" Type="http://schemas.microsoft.com/office/2007/relationships/diagramDrawing" Target="../diagrams/drawing36.xml"/><Relationship Id="rId5" Type="http://schemas.openxmlformats.org/officeDocument/2006/relationships/diagramColors" Target="../diagrams/colors35.xml"/><Relationship Id="rId10" Type="http://schemas.openxmlformats.org/officeDocument/2006/relationships/diagramColors" Target="../diagrams/colors36.xml"/><Relationship Id="rId4" Type="http://schemas.openxmlformats.org/officeDocument/2006/relationships/diagramQuickStyle" Target="../diagrams/quickStyle35.xml"/><Relationship Id="rId9" Type="http://schemas.openxmlformats.org/officeDocument/2006/relationships/diagramQuickStyle" Target="../diagrams/quickStyle3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8.xml"/><Relationship Id="rId3" Type="http://schemas.openxmlformats.org/officeDocument/2006/relationships/diagramLayout" Target="../diagrams/layout37.xml"/><Relationship Id="rId7" Type="http://schemas.openxmlformats.org/officeDocument/2006/relationships/diagramData" Target="../diagrams/data38.xml"/><Relationship Id="rId12" Type="http://schemas.openxmlformats.org/officeDocument/2006/relationships/image" Target="../media/image3.png"/><Relationship Id="rId2" Type="http://schemas.openxmlformats.org/officeDocument/2006/relationships/diagramData" Target="../diagrams/data3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7.xml"/><Relationship Id="rId11" Type="http://schemas.microsoft.com/office/2007/relationships/diagramDrawing" Target="../diagrams/drawing38.xml"/><Relationship Id="rId5" Type="http://schemas.openxmlformats.org/officeDocument/2006/relationships/diagramColors" Target="../diagrams/colors37.xml"/><Relationship Id="rId10" Type="http://schemas.openxmlformats.org/officeDocument/2006/relationships/diagramColors" Target="../diagrams/colors38.xml"/><Relationship Id="rId4" Type="http://schemas.openxmlformats.org/officeDocument/2006/relationships/diagramQuickStyle" Target="../diagrams/quickStyle37.xml"/><Relationship Id="rId9" Type="http://schemas.openxmlformats.org/officeDocument/2006/relationships/diagramQuickStyle" Target="../diagrams/quickStyle3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0.xml"/><Relationship Id="rId3" Type="http://schemas.openxmlformats.org/officeDocument/2006/relationships/diagramLayout" Target="../diagrams/layout39.xml"/><Relationship Id="rId7" Type="http://schemas.openxmlformats.org/officeDocument/2006/relationships/diagramData" Target="../diagrams/data40.xml"/><Relationship Id="rId12" Type="http://schemas.openxmlformats.org/officeDocument/2006/relationships/image" Target="../media/image3.png"/><Relationship Id="rId2" Type="http://schemas.openxmlformats.org/officeDocument/2006/relationships/diagramData" Target="../diagrams/data3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9.xml"/><Relationship Id="rId11" Type="http://schemas.microsoft.com/office/2007/relationships/diagramDrawing" Target="../diagrams/drawing40.xml"/><Relationship Id="rId5" Type="http://schemas.openxmlformats.org/officeDocument/2006/relationships/diagramColors" Target="../diagrams/colors39.xml"/><Relationship Id="rId10" Type="http://schemas.openxmlformats.org/officeDocument/2006/relationships/diagramColors" Target="../diagrams/colors40.xml"/><Relationship Id="rId4" Type="http://schemas.openxmlformats.org/officeDocument/2006/relationships/diagramQuickStyle" Target="../diagrams/quickStyle39.xml"/><Relationship Id="rId9" Type="http://schemas.openxmlformats.org/officeDocument/2006/relationships/diagramQuickStyle" Target="../diagrams/quickStyle4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image" Target="../media/image4.tmp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image" Target="../media/image3.png"/><Relationship Id="rId2" Type="http://schemas.openxmlformats.org/officeDocument/2006/relationships/diagramData" Target="../diagrams/data5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5" Type="http://schemas.openxmlformats.org/officeDocument/2006/relationships/image" Target="../media/image6.tmp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Relationship Id="rId1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12" Type="http://schemas.openxmlformats.org/officeDocument/2006/relationships/image" Target="../media/image3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12" Type="http://schemas.openxmlformats.org/officeDocument/2006/relationships/image" Target="../media/image3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12" Type="http://schemas.openxmlformats.org/officeDocument/2006/relationships/image" Target="../media/image3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12" Type="http://schemas.openxmlformats.org/officeDocument/2006/relationships/image" Target="../media/image3.pn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6.xml"/><Relationship Id="rId13" Type="http://schemas.openxmlformats.org/officeDocument/2006/relationships/image" Target="../media/image3.png"/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12" Type="http://schemas.microsoft.com/office/2007/relationships/diagramDrawing" Target="../diagrams/drawing1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5.xml"/><Relationship Id="rId11" Type="http://schemas.openxmlformats.org/officeDocument/2006/relationships/diagramColors" Target="../diagrams/colors16.xml"/><Relationship Id="rId5" Type="http://schemas.openxmlformats.org/officeDocument/2006/relationships/diagramQuickStyle" Target="../diagrams/quickStyle15.xml"/><Relationship Id="rId10" Type="http://schemas.openxmlformats.org/officeDocument/2006/relationships/diagramQuickStyle" Target="../diagrams/quickStyle16.xml"/><Relationship Id="rId4" Type="http://schemas.openxmlformats.org/officeDocument/2006/relationships/diagramLayout" Target="../diagrams/layout15.xml"/><Relationship Id="rId9" Type="http://schemas.openxmlformats.org/officeDocument/2006/relationships/diagramLayout" Target="../diagrams/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vmbored.com/files/2015/01/Scienc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265" y="3216265"/>
            <a:ext cx="4667068" cy="189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385" y="3937125"/>
            <a:ext cx="1610880" cy="191464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143881" y="0"/>
            <a:ext cx="9329221" cy="29238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AR BONNIE" panose="02000000000000000000" pitchFamily="2" charset="0"/>
              </a:rPr>
              <a:t>4</a:t>
            </a:r>
            <a:r>
              <a:rPr lang="en-US" sz="8800" b="1" cap="none" spc="0" baseline="3000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AR BONNIE" panose="02000000000000000000" pitchFamily="2" charset="0"/>
              </a:rPr>
              <a:t>th</a:t>
            </a:r>
            <a:r>
              <a:rPr lang="en-US" sz="8800" b="1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AR BONNIE" panose="02000000000000000000" pitchFamily="2" charset="0"/>
              </a:rPr>
              <a:t> Grade </a:t>
            </a:r>
          </a:p>
          <a:p>
            <a:pPr algn="ctr"/>
            <a:r>
              <a:rPr lang="en-US" sz="9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 BONNIE" panose="02000000000000000000" pitchFamily="2" charset="0"/>
              </a:rPr>
              <a:t>Milestone Review</a:t>
            </a:r>
            <a:endParaRPr lang="en-US" sz="9600" b="1" cap="none" spc="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 BONNIE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67523" y="5128496"/>
            <a:ext cx="471475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92D050"/>
                </a:solidFill>
                <a:latin typeface="Berlin Sans FB" panose="020E0602020502020306" pitchFamily="34" charset="0"/>
              </a:rPr>
              <a:t>CFA #10</a:t>
            </a:r>
            <a:endParaRPr lang="en-US" sz="8800" b="1" cap="none" spc="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rgbClr val="92D050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59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98628" y="875143"/>
            <a:ext cx="917397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9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.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Which statement BEST describes what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happens to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water when it changes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state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from a liquid to a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solid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4069821990"/>
              </p:ext>
            </p:extLst>
          </p:nvPr>
        </p:nvGraphicFramePr>
        <p:xfrm>
          <a:off x="1457564" y="2908864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1457564" y="3573532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5" name="Oval 24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6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B</a:t>
              </a:r>
              <a:endParaRPr lang="en-US" sz="2200" kern="1200" dirty="0"/>
            </a:p>
          </p:txBody>
        </p:sp>
      </p:grpSp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2206430117"/>
              </p:ext>
            </p:extLst>
          </p:nvPr>
        </p:nvGraphicFramePr>
        <p:xfrm>
          <a:off x="1471519" y="4335532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1471519" y="5133721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9" name="Oval 28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0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D</a:t>
              </a:r>
              <a:endParaRPr lang="en-US" sz="2200" kern="1200" dirty="0"/>
            </a:p>
          </p:txBody>
        </p:sp>
      </p:grpSp>
      <p:sp>
        <p:nvSpPr>
          <p:cNvPr id="31" name="TextBox 289"/>
          <p:cNvSpPr txBox="1">
            <a:spLocks noChangeArrowheads="1"/>
          </p:cNvSpPr>
          <p:nvPr/>
        </p:nvSpPr>
        <p:spPr bwMode="auto">
          <a:xfrm>
            <a:off x="1907627" y="2819400"/>
            <a:ext cx="61730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particles begin to move faster</a:t>
            </a:r>
          </a:p>
        </p:txBody>
      </p:sp>
      <p:sp>
        <p:nvSpPr>
          <p:cNvPr id="32" name="TextBox 292"/>
          <p:cNvSpPr txBox="1">
            <a:spLocks noChangeArrowheads="1"/>
          </p:cNvSpPr>
          <p:nvPr/>
        </p:nvSpPr>
        <p:spPr bwMode="auto">
          <a:xfrm>
            <a:off x="1921583" y="3536954"/>
            <a:ext cx="53970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particles do not move at all</a:t>
            </a:r>
          </a:p>
        </p:txBody>
      </p:sp>
      <p:sp>
        <p:nvSpPr>
          <p:cNvPr id="2" name="Rectangle 1"/>
          <p:cNvSpPr/>
          <p:nvPr/>
        </p:nvSpPr>
        <p:spPr>
          <a:xfrm>
            <a:off x="1983547" y="4255793"/>
            <a:ext cx="33297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particles evaporate</a:t>
            </a:r>
          </a:p>
        </p:txBody>
      </p:sp>
      <p:sp>
        <p:nvSpPr>
          <p:cNvPr id="33" name="TextBox 291"/>
          <p:cNvSpPr txBox="1">
            <a:spLocks noChangeArrowheads="1"/>
          </p:cNvSpPr>
          <p:nvPr/>
        </p:nvSpPr>
        <p:spPr bwMode="auto">
          <a:xfrm>
            <a:off x="1987493" y="5050275"/>
            <a:ext cx="4673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particles move more slowly.</a:t>
            </a: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122" y="5060348"/>
            <a:ext cx="5603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734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98628" y="875143"/>
            <a:ext cx="917397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10. Which one forms when raindrops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freeze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?</a:t>
            </a:r>
          </a:p>
          <a:p>
            <a:endParaRPr lang="en-US" sz="3600" b="1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1263681223"/>
              </p:ext>
            </p:extLst>
          </p:nvPr>
        </p:nvGraphicFramePr>
        <p:xfrm>
          <a:off x="1042462" y="2271874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1042462" y="3283736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5" name="Oval 24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6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B</a:t>
              </a:r>
              <a:endParaRPr lang="en-US" sz="2200" kern="1200" dirty="0"/>
            </a:p>
          </p:txBody>
        </p:sp>
      </p:grpSp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1996032167"/>
              </p:ext>
            </p:extLst>
          </p:nvPr>
        </p:nvGraphicFramePr>
        <p:xfrm>
          <a:off x="1056417" y="4045736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1056417" y="4960136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9" name="Oval 28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0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D</a:t>
              </a:r>
              <a:endParaRPr lang="en-US" sz="2200" kern="1200" dirty="0"/>
            </a:p>
          </p:txBody>
        </p:sp>
      </p:grpSp>
      <p:sp>
        <p:nvSpPr>
          <p:cNvPr id="31" name="TextBox 289"/>
          <p:cNvSpPr txBox="1">
            <a:spLocks noChangeArrowheads="1"/>
          </p:cNvSpPr>
          <p:nvPr/>
        </p:nvSpPr>
        <p:spPr bwMode="auto">
          <a:xfrm>
            <a:off x="1513408" y="2209800"/>
            <a:ext cx="57711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snow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292"/>
          <p:cNvSpPr txBox="1">
            <a:spLocks noChangeArrowheads="1"/>
          </p:cNvSpPr>
          <p:nvPr/>
        </p:nvSpPr>
        <p:spPr bwMode="auto">
          <a:xfrm>
            <a:off x="1540736" y="3160279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sleet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68445" y="3965997"/>
            <a:ext cx="7216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hail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291"/>
          <p:cNvSpPr txBox="1">
            <a:spLocks noChangeArrowheads="1"/>
          </p:cNvSpPr>
          <p:nvPr/>
        </p:nvSpPr>
        <p:spPr bwMode="auto">
          <a:xfrm>
            <a:off x="1572391" y="4876690"/>
            <a:ext cx="7825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dew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300" y="2229035"/>
            <a:ext cx="5603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510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98628" y="875143"/>
            <a:ext cx="917397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11. Which of these must happen to form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a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cloud?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2094615521"/>
              </p:ext>
            </p:extLst>
          </p:nvPr>
        </p:nvGraphicFramePr>
        <p:xfrm>
          <a:off x="498407" y="2348074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498407" y="3359936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5" name="Oval 24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6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B</a:t>
              </a:r>
              <a:endParaRPr lang="en-US" sz="2200" kern="1200" dirty="0"/>
            </a:p>
          </p:txBody>
        </p:sp>
      </p:grpSp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2549397975"/>
              </p:ext>
            </p:extLst>
          </p:nvPr>
        </p:nvGraphicFramePr>
        <p:xfrm>
          <a:off x="512362" y="4121936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512362" y="5036336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9" name="Oval 28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0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D</a:t>
              </a:r>
              <a:endParaRPr lang="en-US" sz="2200" kern="1200" dirty="0"/>
            </a:p>
          </p:txBody>
        </p:sp>
      </p:grpSp>
      <p:sp>
        <p:nvSpPr>
          <p:cNvPr id="31" name="TextBox 289"/>
          <p:cNvSpPr txBox="1">
            <a:spLocks noChangeArrowheads="1"/>
          </p:cNvSpPr>
          <p:nvPr/>
        </p:nvSpPr>
        <p:spPr bwMode="auto">
          <a:xfrm>
            <a:off x="969353" y="2286000"/>
            <a:ext cx="57711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 vapor condensing</a:t>
            </a:r>
          </a:p>
        </p:txBody>
      </p:sp>
      <p:sp>
        <p:nvSpPr>
          <p:cNvPr id="32" name="TextBox 292"/>
          <p:cNvSpPr txBox="1">
            <a:spLocks noChangeArrowheads="1"/>
          </p:cNvSpPr>
          <p:nvPr/>
        </p:nvSpPr>
        <p:spPr bwMode="auto">
          <a:xfrm>
            <a:off x="996681" y="3236479"/>
            <a:ext cx="83206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rain falling</a:t>
            </a:r>
          </a:p>
        </p:txBody>
      </p:sp>
      <p:sp>
        <p:nvSpPr>
          <p:cNvPr id="2" name="Rectangle 1"/>
          <p:cNvSpPr/>
          <p:nvPr/>
        </p:nvSpPr>
        <p:spPr>
          <a:xfrm>
            <a:off x="1024390" y="4042197"/>
            <a:ext cx="19688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snow falling</a:t>
            </a:r>
          </a:p>
        </p:txBody>
      </p:sp>
      <p:sp>
        <p:nvSpPr>
          <p:cNvPr id="33" name="TextBox 291"/>
          <p:cNvSpPr txBox="1">
            <a:spLocks noChangeArrowheads="1"/>
          </p:cNvSpPr>
          <p:nvPr/>
        </p:nvSpPr>
        <p:spPr bwMode="auto">
          <a:xfrm>
            <a:off x="1028336" y="4952890"/>
            <a:ext cx="17860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ice melting</a:t>
            </a: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830" y="2248833"/>
            <a:ext cx="5603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6297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98628" y="875143"/>
            <a:ext cx="91739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12. What is fog?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1664048113"/>
              </p:ext>
            </p:extLst>
          </p:nvPr>
        </p:nvGraphicFramePr>
        <p:xfrm>
          <a:off x="1386168" y="1796313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1386168" y="2808175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5" name="Oval 24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6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B</a:t>
              </a:r>
              <a:endParaRPr lang="en-US" sz="2200" kern="1200" dirty="0"/>
            </a:p>
          </p:txBody>
        </p:sp>
      </p:grpSp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4079711887"/>
              </p:ext>
            </p:extLst>
          </p:nvPr>
        </p:nvGraphicFramePr>
        <p:xfrm>
          <a:off x="1400123" y="3570175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1400123" y="4484575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9" name="Oval 28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0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D</a:t>
              </a:r>
              <a:endParaRPr lang="en-US" sz="2200" kern="1200" dirty="0"/>
            </a:p>
          </p:txBody>
        </p:sp>
      </p:grpSp>
      <p:sp>
        <p:nvSpPr>
          <p:cNvPr id="31" name="TextBox 289"/>
          <p:cNvSpPr txBox="1">
            <a:spLocks noChangeArrowheads="1"/>
          </p:cNvSpPr>
          <p:nvPr/>
        </p:nvSpPr>
        <p:spPr bwMode="auto">
          <a:xfrm>
            <a:off x="1857114" y="1734239"/>
            <a:ext cx="57711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frozen precipitation</a:t>
            </a:r>
          </a:p>
        </p:txBody>
      </p:sp>
      <p:sp>
        <p:nvSpPr>
          <p:cNvPr id="32" name="TextBox 292"/>
          <p:cNvSpPr txBox="1">
            <a:spLocks noChangeArrowheads="1"/>
          </p:cNvSpPr>
          <p:nvPr/>
        </p:nvSpPr>
        <p:spPr bwMode="auto">
          <a:xfrm>
            <a:off x="1884442" y="2684718"/>
            <a:ext cx="49635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cloud high in the sky</a:t>
            </a:r>
          </a:p>
        </p:txBody>
      </p:sp>
      <p:sp>
        <p:nvSpPr>
          <p:cNvPr id="2" name="Rectangle 1"/>
          <p:cNvSpPr/>
          <p:nvPr/>
        </p:nvSpPr>
        <p:spPr>
          <a:xfrm>
            <a:off x="1912151" y="3490436"/>
            <a:ext cx="44101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cloud on or near the ground</a:t>
            </a:r>
          </a:p>
        </p:txBody>
      </p:sp>
      <p:sp>
        <p:nvSpPr>
          <p:cNvPr id="33" name="TextBox 291"/>
          <p:cNvSpPr txBox="1">
            <a:spLocks noChangeArrowheads="1"/>
          </p:cNvSpPr>
          <p:nvPr/>
        </p:nvSpPr>
        <p:spPr bwMode="auto">
          <a:xfrm>
            <a:off x="1916097" y="4401129"/>
            <a:ext cx="7425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rain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961" y="3483795"/>
            <a:ext cx="5603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7988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98628" y="875143"/>
            <a:ext cx="98597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13.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The water cycle has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3727107879"/>
              </p:ext>
            </p:extLst>
          </p:nvPr>
        </p:nvGraphicFramePr>
        <p:xfrm>
          <a:off x="696890" y="1964234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696890" y="2976096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5" name="Oval 24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6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B</a:t>
              </a:r>
              <a:endParaRPr lang="en-US" sz="2200" kern="1200" dirty="0"/>
            </a:p>
          </p:txBody>
        </p:sp>
      </p:grpSp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855662864"/>
              </p:ext>
            </p:extLst>
          </p:nvPr>
        </p:nvGraphicFramePr>
        <p:xfrm>
          <a:off x="710845" y="3738096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710845" y="4652496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9" name="Oval 28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0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D</a:t>
              </a:r>
              <a:endParaRPr lang="en-US" sz="2200" kern="1200" dirty="0"/>
            </a:p>
          </p:txBody>
        </p:sp>
      </p:grpSp>
      <p:sp>
        <p:nvSpPr>
          <p:cNvPr id="31" name="TextBox 289"/>
          <p:cNvSpPr txBox="1">
            <a:spLocks noChangeArrowheads="1"/>
          </p:cNvSpPr>
          <p:nvPr/>
        </p:nvSpPr>
        <p:spPr bwMode="auto">
          <a:xfrm>
            <a:off x="1167836" y="1902160"/>
            <a:ext cx="57711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beginning and an end</a:t>
            </a:r>
          </a:p>
        </p:txBody>
      </p:sp>
      <p:sp>
        <p:nvSpPr>
          <p:cNvPr id="32" name="TextBox 292"/>
          <p:cNvSpPr txBox="1">
            <a:spLocks noChangeArrowheads="1"/>
          </p:cNvSpPr>
          <p:nvPr/>
        </p:nvSpPr>
        <p:spPr bwMode="auto">
          <a:xfrm>
            <a:off x="1222873" y="2844026"/>
            <a:ext cx="4968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beginning and no end</a:t>
            </a:r>
          </a:p>
        </p:txBody>
      </p:sp>
      <p:sp>
        <p:nvSpPr>
          <p:cNvPr id="2" name="Rectangle 1"/>
          <p:cNvSpPr/>
          <p:nvPr/>
        </p:nvSpPr>
        <p:spPr>
          <a:xfrm>
            <a:off x="1222873" y="3658357"/>
            <a:ext cx="259558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a beginning</a:t>
            </a:r>
          </a:p>
          <a:p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291"/>
          <p:cNvSpPr txBox="1">
            <a:spLocks noChangeArrowheads="1"/>
          </p:cNvSpPr>
          <p:nvPr/>
        </p:nvSpPr>
        <p:spPr bwMode="auto">
          <a:xfrm>
            <a:off x="1226819" y="4569050"/>
            <a:ext cx="18582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an end</a:t>
            </a: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435" y="2954068"/>
            <a:ext cx="5603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7792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0" y="797543"/>
            <a:ext cx="98597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2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14. </a:t>
            </a:r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Where does precipitation begin to form?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815200536"/>
              </p:ext>
            </p:extLst>
          </p:nvPr>
        </p:nvGraphicFramePr>
        <p:xfrm>
          <a:off x="1030904" y="2051584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1030904" y="3063446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5" name="Oval 24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6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B</a:t>
              </a:r>
              <a:endParaRPr lang="en-US" sz="2200" kern="1200" dirty="0"/>
            </a:p>
          </p:txBody>
        </p:sp>
      </p:grpSp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3242111101"/>
              </p:ext>
            </p:extLst>
          </p:nvPr>
        </p:nvGraphicFramePr>
        <p:xfrm>
          <a:off x="1044859" y="3825446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1044859" y="4739846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9" name="Oval 28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0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D</a:t>
              </a:r>
              <a:endParaRPr lang="en-US" sz="2200" kern="1200" dirty="0"/>
            </a:p>
          </p:txBody>
        </p:sp>
      </p:grpSp>
      <p:sp>
        <p:nvSpPr>
          <p:cNvPr id="31" name="TextBox 289"/>
          <p:cNvSpPr txBox="1">
            <a:spLocks noChangeArrowheads="1"/>
          </p:cNvSpPr>
          <p:nvPr/>
        </p:nvSpPr>
        <p:spPr bwMode="auto">
          <a:xfrm>
            <a:off x="1501850" y="1989510"/>
            <a:ext cx="57711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oceans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292"/>
          <p:cNvSpPr txBox="1">
            <a:spLocks noChangeArrowheads="1"/>
          </p:cNvSpPr>
          <p:nvPr/>
        </p:nvSpPr>
        <p:spPr bwMode="auto">
          <a:xfrm>
            <a:off x="1556887" y="2961840"/>
            <a:ext cx="56110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lakes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56887" y="3745707"/>
            <a:ext cx="26372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 the ground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291"/>
          <p:cNvSpPr txBox="1">
            <a:spLocks noChangeArrowheads="1"/>
          </p:cNvSpPr>
          <p:nvPr/>
        </p:nvSpPr>
        <p:spPr bwMode="auto">
          <a:xfrm>
            <a:off x="1560833" y="4656400"/>
            <a:ext cx="14895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clouds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821" y="4684684"/>
            <a:ext cx="5603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321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0" y="797543"/>
            <a:ext cx="98597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15. What does high air pressure usually mean?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886361713"/>
              </p:ext>
            </p:extLst>
          </p:nvPr>
        </p:nvGraphicFramePr>
        <p:xfrm>
          <a:off x="443454" y="1586074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443454" y="2597936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5" name="Oval 24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6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B</a:t>
              </a:r>
              <a:endParaRPr lang="en-US" sz="2200" kern="1200" dirty="0"/>
            </a:p>
          </p:txBody>
        </p:sp>
      </p:grpSp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1074243697"/>
              </p:ext>
            </p:extLst>
          </p:nvPr>
        </p:nvGraphicFramePr>
        <p:xfrm>
          <a:off x="457409" y="3588536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457409" y="4502936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9" name="Oval 28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0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D</a:t>
              </a:r>
              <a:endParaRPr lang="en-US" sz="2200" kern="1200" dirty="0"/>
            </a:p>
          </p:txBody>
        </p:sp>
      </p:grpSp>
      <p:sp>
        <p:nvSpPr>
          <p:cNvPr id="31" name="TextBox 289"/>
          <p:cNvSpPr txBox="1">
            <a:spLocks noChangeArrowheads="1"/>
          </p:cNvSpPr>
          <p:nvPr/>
        </p:nvSpPr>
        <p:spPr bwMode="auto">
          <a:xfrm>
            <a:off x="914400" y="1524000"/>
            <a:ext cx="7924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fair weather</a:t>
            </a:r>
          </a:p>
        </p:txBody>
      </p:sp>
      <p:sp>
        <p:nvSpPr>
          <p:cNvPr id="32" name="TextBox 292"/>
          <p:cNvSpPr txBox="1">
            <a:spLocks noChangeArrowheads="1"/>
          </p:cNvSpPr>
          <p:nvPr/>
        </p:nvSpPr>
        <p:spPr bwMode="auto">
          <a:xfrm>
            <a:off x="972901" y="2543602"/>
            <a:ext cx="83206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stormy weather</a:t>
            </a:r>
          </a:p>
        </p:txBody>
      </p:sp>
      <p:sp>
        <p:nvSpPr>
          <p:cNvPr id="2" name="Rectangle 1"/>
          <p:cNvSpPr/>
          <p:nvPr/>
        </p:nvSpPr>
        <p:spPr>
          <a:xfrm>
            <a:off x="969437" y="3508797"/>
            <a:ext cx="29434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rising temperatures</a:t>
            </a:r>
          </a:p>
        </p:txBody>
      </p:sp>
      <p:sp>
        <p:nvSpPr>
          <p:cNvPr id="33" name="TextBox 291"/>
          <p:cNvSpPr txBox="1">
            <a:spLocks noChangeArrowheads="1"/>
          </p:cNvSpPr>
          <p:nvPr/>
        </p:nvSpPr>
        <p:spPr bwMode="auto">
          <a:xfrm>
            <a:off x="973383" y="4419490"/>
            <a:ext cx="30620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falling temperatures</a:t>
            </a: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131" y="1505416"/>
            <a:ext cx="5603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85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-36250" y="910701"/>
            <a:ext cx="98597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16. What does a rain gauge do?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1987574298"/>
              </p:ext>
            </p:extLst>
          </p:nvPr>
        </p:nvGraphicFramePr>
        <p:xfrm>
          <a:off x="906438" y="2316650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906438" y="3116220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5" name="Oval 24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6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B</a:t>
              </a:r>
              <a:endParaRPr lang="en-US" sz="2200" kern="1200" dirty="0"/>
            </a:p>
          </p:txBody>
        </p:sp>
      </p:grpSp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3896505947"/>
              </p:ext>
            </p:extLst>
          </p:nvPr>
        </p:nvGraphicFramePr>
        <p:xfrm>
          <a:off x="920393" y="3878220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920393" y="4792620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9" name="Oval 28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0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D</a:t>
              </a:r>
              <a:endParaRPr lang="en-US" sz="2200" kern="1200" dirty="0"/>
            </a:p>
          </p:txBody>
        </p:sp>
      </p:grpSp>
      <p:sp>
        <p:nvSpPr>
          <p:cNvPr id="31" name="TextBox 289"/>
          <p:cNvSpPr txBox="1">
            <a:spLocks noChangeArrowheads="1"/>
          </p:cNvSpPr>
          <p:nvPr/>
        </p:nvSpPr>
        <p:spPr bwMode="auto">
          <a:xfrm>
            <a:off x="1377384" y="2254576"/>
            <a:ext cx="57711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tells what chemicals are in the rain</a:t>
            </a:r>
          </a:p>
        </p:txBody>
      </p:sp>
      <p:sp>
        <p:nvSpPr>
          <p:cNvPr id="32" name="TextBox 292"/>
          <p:cNvSpPr txBox="1">
            <a:spLocks noChangeArrowheads="1"/>
          </p:cNvSpPr>
          <p:nvPr/>
        </p:nvSpPr>
        <p:spPr bwMode="auto">
          <a:xfrm>
            <a:off x="1435885" y="3079642"/>
            <a:ext cx="51502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measures how fast rain falls</a:t>
            </a:r>
          </a:p>
        </p:txBody>
      </p:sp>
      <p:sp>
        <p:nvSpPr>
          <p:cNvPr id="2" name="Rectangle 1"/>
          <p:cNvSpPr/>
          <p:nvPr/>
        </p:nvSpPr>
        <p:spPr>
          <a:xfrm>
            <a:off x="1432421" y="3798481"/>
            <a:ext cx="55819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measures the amount of rain that falls</a:t>
            </a:r>
          </a:p>
        </p:txBody>
      </p:sp>
      <p:sp>
        <p:nvSpPr>
          <p:cNvPr id="33" name="TextBox 291"/>
          <p:cNvSpPr txBox="1">
            <a:spLocks noChangeArrowheads="1"/>
          </p:cNvSpPr>
          <p:nvPr/>
        </p:nvSpPr>
        <p:spPr bwMode="auto">
          <a:xfrm>
            <a:off x="1436367" y="4709174"/>
            <a:ext cx="45272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measures the size of raindrops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034" y="3835639"/>
            <a:ext cx="5603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166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-36250" y="910701"/>
            <a:ext cx="985977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2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17. </a:t>
            </a:r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What is a front?</a:t>
            </a:r>
          </a:p>
          <a:p>
            <a:r>
              <a:rPr lang="en-US" sz="32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endParaRPr lang="en-US" sz="3200" b="1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492464141"/>
              </p:ext>
            </p:extLst>
          </p:nvPr>
        </p:nvGraphicFramePr>
        <p:xfrm>
          <a:off x="906438" y="2316650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906438" y="3116220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5" name="Oval 24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6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B</a:t>
              </a:r>
              <a:endParaRPr lang="en-US" sz="2200" kern="1200" dirty="0"/>
            </a:p>
          </p:txBody>
        </p:sp>
      </p:grpSp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932851605"/>
              </p:ext>
            </p:extLst>
          </p:nvPr>
        </p:nvGraphicFramePr>
        <p:xfrm>
          <a:off x="920393" y="3878220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920393" y="4792620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9" name="Oval 28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0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D</a:t>
              </a:r>
              <a:endParaRPr lang="en-US" sz="2200" kern="1200" dirty="0"/>
            </a:p>
          </p:txBody>
        </p:sp>
      </p:grpSp>
      <p:sp>
        <p:nvSpPr>
          <p:cNvPr id="31" name="TextBox 289"/>
          <p:cNvSpPr txBox="1">
            <a:spLocks noChangeArrowheads="1"/>
          </p:cNvSpPr>
          <p:nvPr/>
        </p:nvSpPr>
        <p:spPr bwMode="auto">
          <a:xfrm>
            <a:off x="1377384" y="2254576"/>
            <a:ext cx="57711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place where air masses meet </a:t>
            </a:r>
          </a:p>
        </p:txBody>
      </p:sp>
      <p:sp>
        <p:nvSpPr>
          <p:cNvPr id="32" name="TextBox 292"/>
          <p:cNvSpPr txBox="1">
            <a:spLocks noChangeArrowheads="1"/>
          </p:cNvSpPr>
          <p:nvPr/>
        </p:nvSpPr>
        <p:spPr bwMode="auto">
          <a:xfrm>
            <a:off x="1435885" y="3079642"/>
            <a:ext cx="515021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front part of a storm</a:t>
            </a:r>
          </a:p>
          <a:p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32421" y="3798481"/>
            <a:ext cx="38619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area of very high wind</a:t>
            </a:r>
          </a:p>
        </p:txBody>
      </p:sp>
      <p:sp>
        <p:nvSpPr>
          <p:cNvPr id="33" name="TextBox 291"/>
          <p:cNvSpPr txBox="1">
            <a:spLocks noChangeArrowheads="1"/>
          </p:cNvSpPr>
          <p:nvPr/>
        </p:nvSpPr>
        <p:spPr bwMode="auto">
          <a:xfrm>
            <a:off x="1436367" y="4709174"/>
            <a:ext cx="421621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area that has fair weather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15" y="2222859"/>
            <a:ext cx="5603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459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-36250" y="910701"/>
            <a:ext cx="985977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2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18. </a:t>
            </a:r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In which season will Georgia have the </a:t>
            </a:r>
            <a:r>
              <a:rPr lang="en-US" sz="32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</a:t>
            </a:r>
          </a:p>
          <a:p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2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coldest weather</a:t>
            </a:r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671486386"/>
              </p:ext>
            </p:extLst>
          </p:nvPr>
        </p:nvGraphicFramePr>
        <p:xfrm>
          <a:off x="906438" y="2316650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906438" y="3116220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5" name="Oval 24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6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B</a:t>
              </a:r>
              <a:endParaRPr lang="en-US" sz="2200" kern="1200" dirty="0"/>
            </a:p>
          </p:txBody>
        </p:sp>
      </p:grpSp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4283542865"/>
              </p:ext>
            </p:extLst>
          </p:nvPr>
        </p:nvGraphicFramePr>
        <p:xfrm>
          <a:off x="920393" y="3878220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920393" y="4792620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9" name="Oval 28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0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D</a:t>
              </a:r>
              <a:endParaRPr lang="en-US" sz="2200" kern="1200" dirty="0"/>
            </a:p>
          </p:txBody>
        </p:sp>
      </p:grpSp>
      <p:sp>
        <p:nvSpPr>
          <p:cNvPr id="31" name="TextBox 289"/>
          <p:cNvSpPr txBox="1">
            <a:spLocks noChangeArrowheads="1"/>
          </p:cNvSpPr>
          <p:nvPr/>
        </p:nvSpPr>
        <p:spPr bwMode="auto">
          <a:xfrm>
            <a:off x="1377384" y="2254576"/>
            <a:ext cx="57711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fall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292"/>
          <p:cNvSpPr txBox="1">
            <a:spLocks noChangeArrowheads="1"/>
          </p:cNvSpPr>
          <p:nvPr/>
        </p:nvSpPr>
        <p:spPr bwMode="auto">
          <a:xfrm>
            <a:off x="1373755" y="3079642"/>
            <a:ext cx="51502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winter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32421" y="3798481"/>
            <a:ext cx="10823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spring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291"/>
          <p:cNvSpPr txBox="1">
            <a:spLocks noChangeArrowheads="1"/>
          </p:cNvSpPr>
          <p:nvPr/>
        </p:nvSpPr>
        <p:spPr bwMode="auto">
          <a:xfrm>
            <a:off x="1436367" y="4709174"/>
            <a:ext cx="1340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summer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912" y="3098802"/>
            <a:ext cx="5603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312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98628" y="875143"/>
            <a:ext cx="8718049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742950" indent="-742950">
              <a:buAutoNum type="arabicPeriod"/>
            </a:pP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The time between today's sunrise and tomorrow's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sunrise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would be about —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173471153"/>
              </p:ext>
            </p:extLst>
          </p:nvPr>
        </p:nvGraphicFramePr>
        <p:xfrm>
          <a:off x="1028351" y="2660122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1028351" y="3422122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5" name="Oval 24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6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B</a:t>
              </a:r>
              <a:endParaRPr lang="en-US" sz="2200" kern="1200" dirty="0"/>
            </a:p>
          </p:txBody>
        </p:sp>
      </p:grpSp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4205994297"/>
              </p:ext>
            </p:extLst>
          </p:nvPr>
        </p:nvGraphicFramePr>
        <p:xfrm>
          <a:off x="1042306" y="4184122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1042306" y="4946122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9" name="Oval 28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0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D</a:t>
              </a:r>
              <a:endParaRPr lang="en-US" sz="2200" kern="1200" dirty="0"/>
            </a:p>
          </p:txBody>
        </p:sp>
      </p:grpSp>
      <p:sp>
        <p:nvSpPr>
          <p:cNvPr id="31" name="TextBox 289"/>
          <p:cNvSpPr txBox="1">
            <a:spLocks noChangeArrowheads="1"/>
          </p:cNvSpPr>
          <p:nvPr/>
        </p:nvSpPr>
        <p:spPr bwMode="auto">
          <a:xfrm>
            <a:off x="1499298" y="2598048"/>
            <a:ext cx="619309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hours</a:t>
            </a:r>
          </a:p>
        </p:txBody>
      </p:sp>
      <p:sp>
        <p:nvSpPr>
          <p:cNvPr id="32" name="TextBox 292"/>
          <p:cNvSpPr txBox="1">
            <a:spLocks noChangeArrowheads="1"/>
          </p:cNvSpPr>
          <p:nvPr/>
        </p:nvSpPr>
        <p:spPr bwMode="auto">
          <a:xfrm>
            <a:off x="1524000" y="3359936"/>
            <a:ext cx="68090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hours</a:t>
            </a:r>
          </a:p>
        </p:txBody>
      </p:sp>
      <p:sp>
        <p:nvSpPr>
          <p:cNvPr id="2" name="Rectangle 1"/>
          <p:cNvSpPr/>
          <p:nvPr/>
        </p:nvSpPr>
        <p:spPr>
          <a:xfrm>
            <a:off x="1502762" y="4121824"/>
            <a:ext cx="14318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hours</a:t>
            </a:r>
          </a:p>
        </p:txBody>
      </p:sp>
      <p:sp>
        <p:nvSpPr>
          <p:cNvPr id="33" name="TextBox 291"/>
          <p:cNvSpPr txBox="1">
            <a:spLocks noChangeArrowheads="1"/>
          </p:cNvSpPr>
          <p:nvPr/>
        </p:nvSpPr>
        <p:spPr bwMode="auto">
          <a:xfrm>
            <a:off x="1514099" y="4883342"/>
            <a:ext cx="14318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hours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144" y="3349461"/>
            <a:ext cx="5603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452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-36250" y="910701"/>
            <a:ext cx="985977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2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19. </a:t>
            </a:r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What is an area’s average weather over a </a:t>
            </a:r>
            <a:endParaRPr lang="en-US" sz="32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2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long period </a:t>
            </a:r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of time called?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3631810169"/>
              </p:ext>
            </p:extLst>
          </p:nvPr>
        </p:nvGraphicFramePr>
        <p:xfrm>
          <a:off x="663126" y="2788966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663126" y="3465578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5" name="Oval 24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6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B</a:t>
              </a:r>
              <a:endParaRPr lang="en-US" sz="2200" kern="1200" dirty="0"/>
            </a:p>
          </p:txBody>
        </p:sp>
      </p:grpSp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2400444797"/>
              </p:ext>
            </p:extLst>
          </p:nvPr>
        </p:nvGraphicFramePr>
        <p:xfrm>
          <a:off x="677081" y="4227578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677081" y="4989688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9" name="Oval 28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0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D</a:t>
              </a:r>
              <a:endParaRPr lang="en-US" sz="2200" kern="1200" dirty="0"/>
            </a:p>
          </p:txBody>
        </p:sp>
      </p:grpSp>
      <p:sp>
        <p:nvSpPr>
          <p:cNvPr id="31" name="TextBox 289"/>
          <p:cNvSpPr txBox="1">
            <a:spLocks noChangeArrowheads="1"/>
          </p:cNvSpPr>
          <p:nvPr/>
        </p:nvSpPr>
        <p:spPr bwMode="auto">
          <a:xfrm>
            <a:off x="1134072" y="2726892"/>
            <a:ext cx="57711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seasonal weather pattern</a:t>
            </a:r>
          </a:p>
        </p:txBody>
      </p:sp>
      <p:sp>
        <p:nvSpPr>
          <p:cNvPr id="32" name="TextBox 292"/>
          <p:cNvSpPr txBox="1">
            <a:spLocks noChangeArrowheads="1"/>
          </p:cNvSpPr>
          <p:nvPr/>
        </p:nvSpPr>
        <p:spPr bwMode="auto">
          <a:xfrm>
            <a:off x="1130442" y="3429000"/>
            <a:ext cx="740395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daily weather pattern</a:t>
            </a:r>
          </a:p>
          <a:p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89109" y="4147839"/>
            <a:ext cx="12378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climate</a:t>
            </a:r>
          </a:p>
        </p:txBody>
      </p:sp>
      <p:sp>
        <p:nvSpPr>
          <p:cNvPr id="33" name="TextBox 291"/>
          <p:cNvSpPr txBox="1">
            <a:spLocks noChangeArrowheads="1"/>
          </p:cNvSpPr>
          <p:nvPr/>
        </p:nvSpPr>
        <p:spPr bwMode="auto">
          <a:xfrm>
            <a:off x="1193055" y="4906242"/>
            <a:ext cx="13692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air mass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58" y="2708308"/>
            <a:ext cx="5603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476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-36250" y="910701"/>
            <a:ext cx="985977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2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20. </a:t>
            </a:r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You see cirrus clouds in the sky. What will </a:t>
            </a:r>
            <a:endParaRPr lang="en-US" sz="32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2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the weather </a:t>
            </a:r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MOST LIKELY be like the next </a:t>
            </a:r>
            <a:endParaRPr lang="en-US" sz="32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2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day</a:t>
            </a:r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3715726245"/>
              </p:ext>
            </p:extLst>
          </p:nvPr>
        </p:nvGraphicFramePr>
        <p:xfrm>
          <a:off x="663126" y="2510654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663126" y="3160778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5" name="Oval 24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6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B</a:t>
              </a:r>
              <a:endParaRPr lang="en-US" sz="2200" kern="1200" dirty="0"/>
            </a:p>
          </p:txBody>
        </p:sp>
      </p:grpSp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1347322287"/>
              </p:ext>
            </p:extLst>
          </p:nvPr>
        </p:nvGraphicFramePr>
        <p:xfrm>
          <a:off x="677081" y="4121826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677081" y="4960136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9" name="Oval 28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0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D</a:t>
              </a:r>
              <a:endParaRPr lang="en-US" sz="2200" kern="1200" dirty="0"/>
            </a:p>
          </p:txBody>
        </p:sp>
      </p:grpSp>
      <p:sp>
        <p:nvSpPr>
          <p:cNvPr id="31" name="TextBox 289"/>
          <p:cNvSpPr txBox="1">
            <a:spLocks noChangeArrowheads="1"/>
          </p:cNvSpPr>
          <p:nvPr/>
        </p:nvSpPr>
        <p:spPr bwMode="auto">
          <a:xfrm>
            <a:off x="1134072" y="2448580"/>
            <a:ext cx="57711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foggy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292"/>
          <p:cNvSpPr txBox="1">
            <a:spLocks noChangeArrowheads="1"/>
          </p:cNvSpPr>
          <p:nvPr/>
        </p:nvSpPr>
        <p:spPr bwMode="auto">
          <a:xfrm>
            <a:off x="1130442" y="3124200"/>
            <a:ext cx="74039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sunny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89109" y="4042087"/>
            <a:ext cx="643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hot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291"/>
          <p:cNvSpPr txBox="1">
            <a:spLocks noChangeArrowheads="1"/>
          </p:cNvSpPr>
          <p:nvPr/>
        </p:nvSpPr>
        <p:spPr bwMode="auto">
          <a:xfrm>
            <a:off x="1193055" y="4902798"/>
            <a:ext cx="29979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rainy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467" y="3107815"/>
            <a:ext cx="5603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780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98628" y="875143"/>
            <a:ext cx="909777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2. Felicia is conducting an investigation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on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weather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.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She wants to find out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what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the temperature is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outside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her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apartment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window. What tool should </a:t>
            </a: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Felicia use?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3991439031"/>
              </p:ext>
            </p:extLst>
          </p:nvPr>
        </p:nvGraphicFramePr>
        <p:xfrm>
          <a:off x="845336" y="4187891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845336" y="4949891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5" name="Oval 24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6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B</a:t>
              </a:r>
              <a:endParaRPr lang="en-US" sz="2200" kern="1200" dirty="0"/>
            </a:p>
          </p:txBody>
        </p:sp>
      </p:grpSp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3062511016"/>
              </p:ext>
            </p:extLst>
          </p:nvPr>
        </p:nvGraphicFramePr>
        <p:xfrm>
          <a:off x="4747615" y="4155074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4747615" y="4917074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9" name="Oval 28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0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D</a:t>
              </a:r>
              <a:endParaRPr lang="en-US" sz="2200" kern="1200" dirty="0"/>
            </a:p>
          </p:txBody>
        </p:sp>
      </p:grpSp>
      <p:sp>
        <p:nvSpPr>
          <p:cNvPr id="31" name="TextBox 289"/>
          <p:cNvSpPr txBox="1">
            <a:spLocks noChangeArrowheads="1"/>
          </p:cNvSpPr>
          <p:nvPr/>
        </p:nvSpPr>
        <p:spPr bwMode="auto">
          <a:xfrm>
            <a:off x="1295400" y="4114800"/>
            <a:ext cx="84340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barometer</a:t>
            </a:r>
          </a:p>
        </p:txBody>
      </p:sp>
      <p:sp>
        <p:nvSpPr>
          <p:cNvPr id="32" name="TextBox 292"/>
          <p:cNvSpPr txBox="1">
            <a:spLocks noChangeArrowheads="1"/>
          </p:cNvSpPr>
          <p:nvPr/>
        </p:nvSpPr>
        <p:spPr bwMode="auto">
          <a:xfrm>
            <a:off x="1330137" y="4873859"/>
            <a:ext cx="22168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sundial</a:t>
            </a:r>
          </a:p>
        </p:txBody>
      </p:sp>
      <p:sp>
        <p:nvSpPr>
          <p:cNvPr id="2" name="Rectangle 1"/>
          <p:cNvSpPr/>
          <p:nvPr/>
        </p:nvSpPr>
        <p:spPr>
          <a:xfrm>
            <a:off x="5259643" y="4075335"/>
            <a:ext cx="20168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thermometer</a:t>
            </a:r>
          </a:p>
        </p:txBody>
      </p:sp>
      <p:sp>
        <p:nvSpPr>
          <p:cNvPr id="33" name="TextBox 291"/>
          <p:cNvSpPr txBox="1">
            <a:spLocks noChangeArrowheads="1"/>
          </p:cNvSpPr>
          <p:nvPr/>
        </p:nvSpPr>
        <p:spPr bwMode="auto">
          <a:xfrm>
            <a:off x="5263589" y="4833628"/>
            <a:ext cx="19960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weathervane</a:t>
            </a: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3578" y="4093936"/>
            <a:ext cx="5603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486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98628" y="875143"/>
            <a:ext cx="8718049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3.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The leaves of which plant below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show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the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best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structural adaptation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for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protecting the plant from </a:t>
            </a: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predators?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2724018753"/>
              </p:ext>
            </p:extLst>
          </p:nvPr>
        </p:nvGraphicFramePr>
        <p:xfrm>
          <a:off x="1053054" y="5553865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3147427" y="5549496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5" name="Oval 24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6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B</a:t>
              </a:r>
              <a:endParaRPr lang="en-US" sz="2200" kern="1200" dirty="0"/>
            </a:p>
          </p:txBody>
        </p:sp>
      </p:grpSp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4037088230"/>
              </p:ext>
            </p:extLst>
          </p:nvPr>
        </p:nvGraphicFramePr>
        <p:xfrm>
          <a:off x="5334000" y="5549496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7696200" y="5596812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9" name="Oval 28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0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D</a:t>
              </a:r>
              <a:endParaRPr lang="en-US" sz="2200" kern="1200" dirty="0"/>
            </a:p>
          </p:txBody>
        </p:sp>
      </p:grp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969" y="5486489"/>
            <a:ext cx="5603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33" descr="Screen Clippi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96" y="3366162"/>
            <a:ext cx="1762413" cy="192737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711079" y="3183467"/>
            <a:ext cx="1532846" cy="2039955"/>
          </a:xfrm>
          <a:prstGeom prst="rect">
            <a:avLst/>
          </a:prstGeom>
        </p:spPr>
      </p:pic>
      <p:pic>
        <p:nvPicPr>
          <p:cNvPr id="37" name="Picture 36" descr="Screen Clippi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2223" y="3189581"/>
            <a:ext cx="1905000" cy="2033841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557652" y="3376424"/>
            <a:ext cx="1901728" cy="1852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52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98628" y="875143"/>
            <a:ext cx="871804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4. Which tool can a scientist use to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measure temperature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2654385677"/>
              </p:ext>
            </p:extLst>
          </p:nvPr>
        </p:nvGraphicFramePr>
        <p:xfrm>
          <a:off x="2471491" y="2666832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2471491" y="3428832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5" name="Oval 24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6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B</a:t>
              </a:r>
              <a:endParaRPr lang="en-US" sz="2200" kern="1200" dirty="0"/>
            </a:p>
          </p:txBody>
        </p:sp>
      </p:grpSp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1198294019"/>
              </p:ext>
            </p:extLst>
          </p:nvPr>
        </p:nvGraphicFramePr>
        <p:xfrm>
          <a:off x="2485446" y="4190832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2485446" y="4952832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9" name="Oval 28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0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D</a:t>
              </a:r>
              <a:endParaRPr lang="en-US" sz="2200" kern="1200" dirty="0"/>
            </a:p>
          </p:txBody>
        </p:sp>
      </p:grpSp>
      <p:sp>
        <p:nvSpPr>
          <p:cNvPr id="31" name="TextBox 289"/>
          <p:cNvSpPr txBox="1">
            <a:spLocks noChangeArrowheads="1"/>
          </p:cNvSpPr>
          <p:nvPr/>
        </p:nvSpPr>
        <p:spPr bwMode="auto">
          <a:xfrm>
            <a:off x="2942437" y="2604758"/>
            <a:ext cx="67441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cup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292"/>
          <p:cNvSpPr txBox="1">
            <a:spLocks noChangeArrowheads="1"/>
          </p:cNvSpPr>
          <p:nvPr/>
        </p:nvSpPr>
        <p:spPr bwMode="auto">
          <a:xfrm>
            <a:off x="2956292" y="3352800"/>
            <a:ext cx="85590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ruler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97474" y="4111093"/>
            <a:ext cx="12779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balance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291"/>
          <p:cNvSpPr txBox="1">
            <a:spLocks noChangeArrowheads="1"/>
          </p:cNvSpPr>
          <p:nvPr/>
        </p:nvSpPr>
        <p:spPr bwMode="auto">
          <a:xfrm>
            <a:off x="3001420" y="4869386"/>
            <a:ext cx="20168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thermometer</a:t>
            </a: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078" y="4897670"/>
            <a:ext cx="5603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768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98628" y="875143"/>
            <a:ext cx="8718049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5.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What causes the grass to get wet on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a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cool summer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night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when there is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no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rain?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2357043928"/>
              </p:ext>
            </p:extLst>
          </p:nvPr>
        </p:nvGraphicFramePr>
        <p:xfrm>
          <a:off x="1028428" y="2914392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1028428" y="3676392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5" name="Oval 24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6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B</a:t>
              </a:r>
              <a:endParaRPr lang="en-US" sz="2200" kern="1200" dirty="0"/>
            </a:p>
          </p:txBody>
        </p:sp>
      </p:grpSp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890834122"/>
              </p:ext>
            </p:extLst>
          </p:nvPr>
        </p:nvGraphicFramePr>
        <p:xfrm>
          <a:off x="1021625" y="4499339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1021625" y="5261339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9" name="Oval 28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0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D</a:t>
              </a:r>
              <a:endParaRPr lang="en-US" sz="2200" kern="1200" dirty="0"/>
            </a:p>
          </p:txBody>
        </p:sp>
      </p:grpSp>
      <p:sp>
        <p:nvSpPr>
          <p:cNvPr id="31" name="TextBox 289"/>
          <p:cNvSpPr txBox="1">
            <a:spLocks noChangeArrowheads="1"/>
          </p:cNvSpPr>
          <p:nvPr/>
        </p:nvSpPr>
        <p:spPr bwMode="auto">
          <a:xfrm>
            <a:off x="1499374" y="2852318"/>
            <a:ext cx="67441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 comes up from the ground.</a:t>
            </a:r>
          </a:p>
        </p:txBody>
      </p:sp>
      <p:sp>
        <p:nvSpPr>
          <p:cNvPr id="32" name="TextBox 292"/>
          <p:cNvSpPr txBox="1">
            <a:spLocks noChangeArrowheads="1"/>
          </p:cNvSpPr>
          <p:nvPr/>
        </p:nvSpPr>
        <p:spPr bwMode="auto">
          <a:xfrm>
            <a:off x="1437028" y="3603236"/>
            <a:ext cx="732597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 from the air forms droplets on the grass.</a:t>
            </a:r>
          </a:p>
        </p:txBody>
      </p:sp>
      <p:sp>
        <p:nvSpPr>
          <p:cNvPr id="2" name="Rectangle 1"/>
          <p:cNvSpPr/>
          <p:nvPr/>
        </p:nvSpPr>
        <p:spPr>
          <a:xfrm>
            <a:off x="1533653" y="4419600"/>
            <a:ext cx="36824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Frost on the grass melts.</a:t>
            </a:r>
          </a:p>
        </p:txBody>
      </p:sp>
      <p:sp>
        <p:nvSpPr>
          <p:cNvPr id="33" name="TextBox 291"/>
          <p:cNvSpPr txBox="1">
            <a:spLocks noChangeArrowheads="1"/>
          </p:cNvSpPr>
          <p:nvPr/>
        </p:nvSpPr>
        <p:spPr bwMode="auto">
          <a:xfrm>
            <a:off x="1537599" y="5177893"/>
            <a:ext cx="65004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Clouds during the night make the grass wet.</a:t>
            </a: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266" y="3634030"/>
            <a:ext cx="5603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680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-49915" y="847340"/>
            <a:ext cx="94025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6. What happens to liquid water at 0º C.?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2949414677"/>
              </p:ext>
            </p:extLst>
          </p:nvPr>
        </p:nvGraphicFramePr>
        <p:xfrm>
          <a:off x="675417" y="2780841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675417" y="3664736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5" name="Oval 24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6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B</a:t>
              </a:r>
              <a:endParaRPr lang="en-US" sz="2200" kern="1200" dirty="0"/>
            </a:p>
          </p:txBody>
        </p:sp>
      </p:grpSp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2833499800"/>
              </p:ext>
            </p:extLst>
          </p:nvPr>
        </p:nvGraphicFramePr>
        <p:xfrm>
          <a:off x="689372" y="4426736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689372" y="5188736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9" name="Oval 28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0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D</a:t>
              </a:r>
              <a:endParaRPr lang="en-US" sz="2200" kern="1200" dirty="0"/>
            </a:p>
          </p:txBody>
        </p:sp>
      </p:grpSp>
      <p:sp>
        <p:nvSpPr>
          <p:cNvPr id="31" name="TextBox 289"/>
          <p:cNvSpPr txBox="1">
            <a:spLocks noChangeArrowheads="1"/>
          </p:cNvSpPr>
          <p:nvPr/>
        </p:nvSpPr>
        <p:spPr bwMode="auto">
          <a:xfrm>
            <a:off x="1146363" y="2718767"/>
            <a:ext cx="67441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becomes a solid</a:t>
            </a:r>
          </a:p>
        </p:txBody>
      </p:sp>
      <p:sp>
        <p:nvSpPr>
          <p:cNvPr id="32" name="TextBox 292"/>
          <p:cNvSpPr txBox="1">
            <a:spLocks noChangeArrowheads="1"/>
          </p:cNvSpPr>
          <p:nvPr/>
        </p:nvSpPr>
        <p:spPr bwMode="auto">
          <a:xfrm>
            <a:off x="1160219" y="3588704"/>
            <a:ext cx="5638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becomes air.</a:t>
            </a:r>
          </a:p>
        </p:txBody>
      </p:sp>
      <p:sp>
        <p:nvSpPr>
          <p:cNvPr id="2" name="Rectangle 1"/>
          <p:cNvSpPr/>
          <p:nvPr/>
        </p:nvSpPr>
        <p:spPr>
          <a:xfrm>
            <a:off x="1201400" y="4346997"/>
            <a:ext cx="28937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does not change.</a:t>
            </a:r>
          </a:p>
        </p:txBody>
      </p:sp>
      <p:sp>
        <p:nvSpPr>
          <p:cNvPr id="33" name="TextBox 291"/>
          <p:cNvSpPr txBox="1">
            <a:spLocks noChangeArrowheads="1"/>
          </p:cNvSpPr>
          <p:nvPr/>
        </p:nvSpPr>
        <p:spPr bwMode="auto">
          <a:xfrm>
            <a:off x="1205346" y="5105290"/>
            <a:ext cx="265329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becomes a gas.</a:t>
            </a: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54" y="2725050"/>
            <a:ext cx="5603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245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98628" y="875143"/>
            <a:ext cx="894537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7.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What happens to water when it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evaporates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?</a:t>
            </a:r>
          </a:p>
          <a:p>
            <a:endParaRPr lang="en-US" sz="3600" b="1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graphicFrame>
        <p:nvGraphicFramePr>
          <p:cNvPr id="19" name="Diagram 18"/>
          <p:cNvGraphicFramePr/>
          <p:nvPr/>
        </p:nvGraphicFramePr>
        <p:xfrm>
          <a:off x="325108" y="2500474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325108" y="3512336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5" name="Oval 24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6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B</a:t>
              </a:r>
              <a:endParaRPr lang="en-US" sz="2200" kern="1200" dirty="0"/>
            </a:p>
          </p:txBody>
        </p:sp>
      </p:grpSp>
      <p:graphicFrame>
        <p:nvGraphicFramePr>
          <p:cNvPr id="27" name="Diagram 26"/>
          <p:cNvGraphicFramePr/>
          <p:nvPr/>
        </p:nvGraphicFramePr>
        <p:xfrm>
          <a:off x="339063" y="4274336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339063" y="5188736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9" name="Oval 28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0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D</a:t>
              </a:r>
              <a:endParaRPr lang="en-US" sz="2200" kern="1200" dirty="0"/>
            </a:p>
          </p:txBody>
        </p:sp>
      </p:grpSp>
      <p:sp>
        <p:nvSpPr>
          <p:cNvPr id="31" name="TextBox 289"/>
          <p:cNvSpPr txBox="1">
            <a:spLocks noChangeArrowheads="1"/>
          </p:cNvSpPr>
          <p:nvPr/>
        </p:nvSpPr>
        <p:spPr bwMode="auto">
          <a:xfrm>
            <a:off x="796053" y="2438400"/>
            <a:ext cx="88813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becomes a solid</a:t>
            </a:r>
          </a:p>
        </p:txBody>
      </p:sp>
      <p:sp>
        <p:nvSpPr>
          <p:cNvPr id="32" name="TextBox 292"/>
          <p:cNvSpPr txBox="1">
            <a:spLocks noChangeArrowheads="1"/>
          </p:cNvSpPr>
          <p:nvPr/>
        </p:nvSpPr>
        <p:spPr bwMode="auto">
          <a:xfrm>
            <a:off x="823382" y="3388879"/>
            <a:ext cx="83206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becomes droplets</a:t>
            </a:r>
          </a:p>
        </p:txBody>
      </p:sp>
      <p:sp>
        <p:nvSpPr>
          <p:cNvPr id="2" name="Rectangle 1"/>
          <p:cNvSpPr/>
          <p:nvPr/>
        </p:nvSpPr>
        <p:spPr>
          <a:xfrm>
            <a:off x="851091" y="4194597"/>
            <a:ext cx="31935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no longer matter</a:t>
            </a:r>
          </a:p>
        </p:txBody>
      </p:sp>
      <p:sp>
        <p:nvSpPr>
          <p:cNvPr id="33" name="TextBox 291"/>
          <p:cNvSpPr txBox="1">
            <a:spLocks noChangeArrowheads="1"/>
          </p:cNvSpPr>
          <p:nvPr/>
        </p:nvSpPr>
        <p:spPr bwMode="auto">
          <a:xfrm>
            <a:off x="855037" y="5105290"/>
            <a:ext cx="25635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becomes a gas</a:t>
            </a: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66" y="5105290"/>
            <a:ext cx="5603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507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304800" y="1106567"/>
            <a:ext cx="94957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28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8. </a:t>
            </a:r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What is the change of gas to a liquid called?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2951741783"/>
              </p:ext>
            </p:extLst>
          </p:nvPr>
        </p:nvGraphicFramePr>
        <p:xfrm>
          <a:off x="2653254" y="2271874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2662132" y="2777033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5" name="Oval 24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6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B</a:t>
              </a:r>
              <a:endParaRPr lang="en-US" sz="2200" kern="1200" dirty="0"/>
            </a:p>
          </p:txBody>
        </p:sp>
      </p:grpSp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2628183306"/>
              </p:ext>
            </p:extLst>
          </p:nvPr>
        </p:nvGraphicFramePr>
        <p:xfrm>
          <a:off x="2676087" y="3383036"/>
          <a:ext cx="457200" cy="45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2676087" y="3930213"/>
            <a:ext cx="450064" cy="450064"/>
            <a:chOff x="0" y="0"/>
            <a:chExt cx="450064" cy="45006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9" name="Oval 28"/>
            <p:cNvSpPr/>
            <p:nvPr/>
          </p:nvSpPr>
          <p:spPr>
            <a:xfrm>
              <a:off x="0" y="0"/>
              <a:ext cx="450064" cy="450064"/>
            </a:xfrm>
            <a:prstGeom prst="ellipse">
              <a:avLst/>
            </a:prstGeom>
            <a:sp3d contourW="12700" prstMaterial="clear">
              <a:bevelT w="177800" h="254000"/>
              <a:bevelB w="152400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0" name="Oval 4"/>
            <p:cNvSpPr/>
            <p:nvPr/>
          </p:nvSpPr>
          <p:spPr>
            <a:xfrm>
              <a:off x="65910" y="65910"/>
              <a:ext cx="318244" cy="3182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smtClean="0"/>
                <a:t>D</a:t>
              </a:r>
              <a:endParaRPr lang="en-US" sz="2200" kern="1200" dirty="0"/>
            </a:p>
          </p:txBody>
        </p:sp>
      </p:grpSp>
      <p:sp>
        <p:nvSpPr>
          <p:cNvPr id="31" name="TextBox 289"/>
          <p:cNvSpPr txBox="1">
            <a:spLocks noChangeArrowheads="1"/>
          </p:cNvSpPr>
          <p:nvPr/>
        </p:nvSpPr>
        <p:spPr bwMode="auto">
          <a:xfrm>
            <a:off x="3124200" y="2209800"/>
            <a:ext cx="63504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evaporation</a:t>
            </a:r>
          </a:p>
        </p:txBody>
      </p:sp>
      <p:sp>
        <p:nvSpPr>
          <p:cNvPr id="32" name="TextBox 292"/>
          <p:cNvSpPr txBox="1">
            <a:spLocks noChangeArrowheads="1"/>
          </p:cNvSpPr>
          <p:nvPr/>
        </p:nvSpPr>
        <p:spPr bwMode="auto">
          <a:xfrm>
            <a:off x="3151528" y="2715722"/>
            <a:ext cx="53628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condensation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3161481" y="3276663"/>
            <a:ext cx="12795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melting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291"/>
          <p:cNvSpPr txBox="1">
            <a:spLocks noChangeArrowheads="1"/>
          </p:cNvSpPr>
          <p:nvPr/>
        </p:nvSpPr>
        <p:spPr bwMode="auto">
          <a:xfrm>
            <a:off x="3192061" y="3846767"/>
            <a:ext cx="78613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freezing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094" y="2738075"/>
            <a:ext cx="5603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5012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692</Words>
  <Application>Microsoft Office PowerPoint</Application>
  <PresentationFormat>On-screen Show (4:3)</PresentationFormat>
  <Paragraphs>242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Gillard, Joseph</dc:creator>
  <cp:lastModifiedBy>Curcione, Paul</cp:lastModifiedBy>
  <cp:revision>10</cp:revision>
  <dcterms:created xsi:type="dcterms:W3CDTF">2015-02-27T20:14:45Z</dcterms:created>
  <dcterms:modified xsi:type="dcterms:W3CDTF">2015-03-25T11:52:59Z</dcterms:modified>
</cp:coreProperties>
</file>