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CEF8C8AB-5598-499D-A237-A658A72DABD7}" type="presOf" srcId="{6033CAB7-42F2-47F9-B462-BE133C80829F}" destId="{1EA7A3B0-CDB8-4104-B0AD-01F80DFBCD1D}" srcOrd="0" destOrd="0" presId="urn:microsoft.com/office/officeart/2005/8/layout/venn1"/>
    <dgm:cxn modelId="{4014BBF8-77BC-4FA6-9D8C-3F08649C7A1C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7DDD33B1-5257-4CA4-A5A8-E5BF66861437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7D5BA2D8-ADE3-404E-BAC5-C23CBD0ABC1B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635B8670-D872-4145-9ED9-8F7813C63C9C}" type="presOf" srcId="{6033CAB7-42F2-47F9-B462-BE133C80829F}" destId="{1EA7A3B0-CDB8-4104-B0AD-01F80DFBCD1D}" srcOrd="0" destOrd="0" presId="urn:microsoft.com/office/officeart/2005/8/layout/venn1"/>
    <dgm:cxn modelId="{71DF840E-AEC9-48C5-9544-B381C43A053F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857D843-AFE4-4F88-85D5-3F3498761C3D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A61430F5-82BA-4643-BAFE-42B96CF28F28}" type="presOf" srcId="{109D3AA7-95E8-4243-A832-26D48C7DACA1}" destId="{A720EC03-22BE-4DCE-A5CF-5D816D9C7E5E}" srcOrd="0" destOrd="0" presId="urn:microsoft.com/office/officeart/2005/8/layout/venn1"/>
    <dgm:cxn modelId="{D3F213F1-EAB7-4915-9253-641C9F425A8E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0CFD475B-93BD-4248-8F5B-39376F0EB68D}" type="presOf" srcId="{6033CAB7-42F2-47F9-B462-BE133C80829F}" destId="{1EA7A3B0-CDB8-4104-B0AD-01F80DFBCD1D}" srcOrd="0" destOrd="0" presId="urn:microsoft.com/office/officeart/2005/8/layout/venn1"/>
    <dgm:cxn modelId="{4F5E27A4-F78B-4B3B-BC93-492126E88251}" type="presOf" srcId="{109D3AA7-95E8-4243-A832-26D48C7DACA1}" destId="{A720EC03-22BE-4DCE-A5CF-5D816D9C7E5E}" srcOrd="0" destOrd="0" presId="urn:microsoft.com/office/officeart/2005/8/layout/venn1"/>
    <dgm:cxn modelId="{EA4A5AA9-1F51-4B8A-8439-FFDF56D4E6F0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F32C4B56-16E2-4D9D-B782-1B3022004D95}" type="presOf" srcId="{6033CAB7-42F2-47F9-B462-BE133C80829F}" destId="{1EA7A3B0-CDB8-4104-B0AD-01F80DFBCD1D}" srcOrd="0" destOrd="0" presId="urn:microsoft.com/office/officeart/2005/8/layout/venn1"/>
    <dgm:cxn modelId="{CB29317C-0916-4930-95ED-38254A162CAD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8EA29D65-E383-4021-AC1A-E5EDA0C07EC6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E6869DB1-2BB2-4F06-BCEF-689D32D21928}" type="presOf" srcId="{6033CAB7-42F2-47F9-B462-BE133C80829F}" destId="{1EA7A3B0-CDB8-4104-B0AD-01F80DFBCD1D}" srcOrd="0" destOrd="0" presId="urn:microsoft.com/office/officeart/2005/8/layout/venn1"/>
    <dgm:cxn modelId="{F0291D35-20FC-4951-A9D0-96769468E89E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3D7A8665-D60B-4D30-8F1A-AC97073463AF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10094B6-C470-418F-A0F7-A956C0D3EE2D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73889CB-CB25-4529-9221-EB3DF76C2C11}" type="presOf" srcId="{6033CAB7-42F2-47F9-B462-BE133C80829F}" destId="{1EA7A3B0-CDB8-4104-B0AD-01F80DFBCD1D}" srcOrd="0" destOrd="0" presId="urn:microsoft.com/office/officeart/2005/8/layout/venn1"/>
    <dgm:cxn modelId="{3176C67D-AC18-4B4B-AB39-6498D68104F0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637F409B-D0AF-4B0D-9A86-9B7AE63589EC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F5AEF791-8170-4149-8F5E-CD906842B617}" type="presOf" srcId="{109D3AA7-95E8-4243-A832-26D48C7DACA1}" destId="{A720EC03-22BE-4DCE-A5CF-5D816D9C7E5E}" srcOrd="0" destOrd="0" presId="urn:microsoft.com/office/officeart/2005/8/layout/venn1"/>
    <dgm:cxn modelId="{1B145F02-7C2A-4AF3-9D7C-01299246FC32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F70F69C9-2BC7-48FE-8782-0AC5147CDA2C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205F6E2C-D851-47FD-98A3-A24D4032DAC6}" type="presOf" srcId="{109D3AA7-95E8-4243-A832-26D48C7DACA1}" destId="{A720EC03-22BE-4DCE-A5CF-5D816D9C7E5E}" srcOrd="0" destOrd="0" presId="urn:microsoft.com/office/officeart/2005/8/layout/venn1"/>
    <dgm:cxn modelId="{DC494772-0BB8-48EC-9029-298DB84E40ED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D1246417-00C2-4ACC-BF74-EAC0746F3220}" type="presOf" srcId="{6033CAB7-42F2-47F9-B462-BE133C80829F}" destId="{1EA7A3B0-CDB8-4104-B0AD-01F80DFBCD1D}" srcOrd="0" destOrd="0" presId="urn:microsoft.com/office/officeart/2005/8/layout/venn1"/>
    <dgm:cxn modelId="{6A9D2709-B8C4-4C50-9578-35392E9E694E}" type="presOf" srcId="{109D3AA7-95E8-4243-A832-26D48C7DACA1}" destId="{A720EC03-22BE-4DCE-A5CF-5D816D9C7E5E}" srcOrd="0" destOrd="0" presId="urn:microsoft.com/office/officeart/2005/8/layout/venn1"/>
    <dgm:cxn modelId="{C7409F7D-1117-4590-BCCA-22BABB27C9A6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0053C9FA-0497-4BC4-BE3C-6369B40CC690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30554603-165E-436F-9259-75159BD9F86B}" type="presOf" srcId="{6033CAB7-42F2-47F9-B462-BE133C80829F}" destId="{1EA7A3B0-CDB8-4104-B0AD-01F80DFBCD1D}" srcOrd="0" destOrd="0" presId="urn:microsoft.com/office/officeart/2005/8/layout/venn1"/>
    <dgm:cxn modelId="{685E3489-AB16-4B44-9B57-49FFD9015E6A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B96A5A86-60AE-4A61-B318-F3D5BD3F5928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57B4A7AB-AAA7-4B2A-BB10-BBE9DCB2FD12}" type="presOf" srcId="{109D3AA7-95E8-4243-A832-26D48C7DACA1}" destId="{A720EC03-22BE-4DCE-A5CF-5D816D9C7E5E}" srcOrd="0" destOrd="0" presId="urn:microsoft.com/office/officeart/2005/8/layout/venn1"/>
    <dgm:cxn modelId="{B8A7C2AC-9A97-4D64-896F-9CC51EA57D4E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AD4FFB19-DCF5-4808-A5AC-E643E767F490}" type="presOf" srcId="{6033CAB7-42F2-47F9-B462-BE133C80829F}" destId="{1EA7A3B0-CDB8-4104-B0AD-01F80DFBCD1D}" srcOrd="0" destOrd="0" presId="urn:microsoft.com/office/officeart/2005/8/layout/venn1"/>
    <dgm:cxn modelId="{19B173FF-70EA-4ED0-89C0-74711AC02449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38284C3D-9C22-4415-9C1E-71154F5CF07D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D96F8EA4-2F12-49DC-A6EB-250917303A38}" type="presOf" srcId="{6033CAB7-42F2-47F9-B462-BE133C80829F}" destId="{1EA7A3B0-CDB8-4104-B0AD-01F80DFBCD1D}" srcOrd="0" destOrd="0" presId="urn:microsoft.com/office/officeart/2005/8/layout/venn1"/>
    <dgm:cxn modelId="{516D26D2-B6BD-419B-99A3-C5A4C34E08F4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7CD5E90-349B-44CF-96B4-6FE5047DCED6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F1C80D70-62EA-471A-A85E-8D7A1B895347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F42B5BA5-4B4C-45BA-A9FA-1EC226AD0597}" type="presOf" srcId="{6033CAB7-42F2-47F9-B462-BE133C80829F}" destId="{1EA7A3B0-CDB8-4104-B0AD-01F80DFBCD1D}" srcOrd="0" destOrd="0" presId="urn:microsoft.com/office/officeart/2005/8/layout/venn1"/>
    <dgm:cxn modelId="{D17CA55A-B898-4F93-ABCB-0142EDA0CF88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5804931-EECE-4E42-97A3-DD1C1A14F05E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542C656C-BF61-4560-BE74-D2C3C631EE7C}" type="presOf" srcId="{109D3AA7-95E8-4243-A832-26D48C7DACA1}" destId="{A720EC03-22BE-4DCE-A5CF-5D816D9C7E5E}" srcOrd="0" destOrd="0" presId="urn:microsoft.com/office/officeart/2005/8/layout/venn1"/>
    <dgm:cxn modelId="{41725602-2A9C-46E5-8C95-A8B5CD9AD915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4CA114A1-C7B8-4E9D-AA79-ECC2DF926910}" type="presOf" srcId="{109D3AA7-95E8-4243-A832-26D48C7DACA1}" destId="{A720EC03-22BE-4DCE-A5CF-5D816D9C7E5E}" srcOrd="0" destOrd="0" presId="urn:microsoft.com/office/officeart/2005/8/layout/venn1"/>
    <dgm:cxn modelId="{AC2B43D4-FA32-4A71-B457-73022672DA59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AA167A93-D10B-4BC9-BBD0-F81D2A090DB8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30021AF-84AE-4088-BA6E-95088A344B74}" type="presOf" srcId="{6033CAB7-42F2-47F9-B462-BE133C80829F}" destId="{1EA7A3B0-CDB8-4104-B0AD-01F80DFBCD1D}" srcOrd="0" destOrd="0" presId="urn:microsoft.com/office/officeart/2005/8/layout/venn1"/>
    <dgm:cxn modelId="{217C5998-13F0-4717-A980-86A211D3EF36}" type="presOf" srcId="{109D3AA7-95E8-4243-A832-26D48C7DACA1}" destId="{A720EC03-22BE-4DCE-A5CF-5D816D9C7E5E}" srcOrd="0" destOrd="0" presId="urn:microsoft.com/office/officeart/2005/8/layout/venn1"/>
    <dgm:cxn modelId="{22243CEC-1984-4423-B8A7-65BEA272341E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B71DF2F0-628E-43BF-BB98-1468C0019C46}" type="presOf" srcId="{6033CAB7-42F2-47F9-B462-BE133C80829F}" destId="{1EA7A3B0-CDB8-4104-B0AD-01F80DFBCD1D}" srcOrd="0" destOrd="0" presId="urn:microsoft.com/office/officeart/2005/8/layout/venn1"/>
    <dgm:cxn modelId="{9AF1FF49-3E53-4E87-A9E0-70437F7C6543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38E18B76-40A2-45D3-8FB9-C2A11E099A27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C777A119-003D-4B34-B7D6-DF07D366DEED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A52F33C1-0B89-4065-BA1F-D1EC239DB676}" type="presOf" srcId="{109D3AA7-95E8-4243-A832-26D48C7DACA1}" destId="{A720EC03-22BE-4DCE-A5CF-5D816D9C7E5E}" srcOrd="0" destOrd="0" presId="urn:microsoft.com/office/officeart/2005/8/layout/venn1"/>
    <dgm:cxn modelId="{B10C0B71-EE9F-41DC-8062-7A2D09E64433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2708320F-006E-42D9-9EAD-D6344FA7BEED}" type="presOf" srcId="{6033CAB7-42F2-47F9-B462-BE133C80829F}" destId="{1EA7A3B0-CDB8-4104-B0AD-01F80DFBCD1D}" srcOrd="0" destOrd="0" presId="urn:microsoft.com/office/officeart/2005/8/layout/venn1"/>
    <dgm:cxn modelId="{1B092C25-4A3A-4A18-8861-AB7B31358543}" type="presOf" srcId="{109D3AA7-95E8-4243-A832-26D48C7DACA1}" destId="{A720EC03-22BE-4DCE-A5CF-5D816D9C7E5E}" srcOrd="0" destOrd="0" presId="urn:microsoft.com/office/officeart/2005/8/layout/venn1"/>
    <dgm:cxn modelId="{C9FB4957-EC87-4E67-ADC6-67D8D639E3C0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39489F19-F2AD-40F5-9889-E3D141B134EB}" type="presOf" srcId="{6033CAB7-42F2-47F9-B462-BE133C80829F}" destId="{1EA7A3B0-CDB8-4104-B0AD-01F80DFBCD1D}" srcOrd="0" destOrd="0" presId="urn:microsoft.com/office/officeart/2005/8/layout/venn1"/>
    <dgm:cxn modelId="{AD521C23-14BF-4592-96CB-357CCB0503D2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BC9F69AA-3601-4F3F-ACAC-9E5F833295FC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768EC3DA-F2D4-4D76-A5DC-E59E9CD2D6ED}" type="presOf" srcId="{6033CAB7-42F2-47F9-B462-BE133C80829F}" destId="{1EA7A3B0-CDB8-4104-B0AD-01F80DFBCD1D}" srcOrd="0" destOrd="0" presId="urn:microsoft.com/office/officeart/2005/8/layout/venn1"/>
    <dgm:cxn modelId="{97AF1A1B-902A-401C-AA7D-2EB076D4C14F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03E28AE7-1B89-493E-B857-EDDD41ECD104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E279F413-4444-490E-B685-E0E16D05BE0B}" type="presOf" srcId="{109D3AA7-95E8-4243-A832-26D48C7DACA1}" destId="{A720EC03-22BE-4DCE-A5CF-5D816D9C7E5E}" srcOrd="0" destOrd="0" presId="urn:microsoft.com/office/officeart/2005/8/layout/venn1"/>
    <dgm:cxn modelId="{A745EF5B-59E1-43A3-ABB0-AC8D4F636BD4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5BE9F4B9-3069-46EE-AC0E-705D5FF2F97E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CE069F01-2340-4CA7-B7E8-783D52DFBA33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428C5043-AFA7-40B1-B2EB-F6447E113FA9}" type="presOf" srcId="{6033CAB7-42F2-47F9-B462-BE133C80829F}" destId="{1EA7A3B0-CDB8-4104-B0AD-01F80DFBCD1D}" srcOrd="0" destOrd="0" presId="urn:microsoft.com/office/officeart/2005/8/layout/venn1"/>
    <dgm:cxn modelId="{65626EB2-C7E8-4F12-9D08-77FB20DDD378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EE5AE90-C704-405B-B89A-1831E24A590B}" type="presOf" srcId="{109D3AA7-95E8-4243-A832-26D48C7DACA1}" destId="{A720EC03-22BE-4DCE-A5CF-5D816D9C7E5E}" srcOrd="0" destOrd="0" presId="urn:microsoft.com/office/officeart/2005/8/layout/venn1"/>
    <dgm:cxn modelId="{26D27703-C523-44FC-8DE2-B08E614CD259}" type="presOf" srcId="{6033CAB7-42F2-47F9-B462-BE133C80829F}" destId="{1EA7A3B0-CDB8-4104-B0AD-01F80DFBCD1D}" srcOrd="0" destOrd="0" presId="urn:microsoft.com/office/officeart/2005/8/layout/venn1"/>
    <dgm:cxn modelId="{483F7CDB-DF53-4A1A-AF36-E79378BDF465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45E8980C-A424-484E-B0FA-EF9D245E5B56}" type="presOf" srcId="{6033CAB7-42F2-47F9-B462-BE133C80829F}" destId="{1EA7A3B0-CDB8-4104-B0AD-01F80DFBCD1D}" srcOrd="0" destOrd="0" presId="urn:microsoft.com/office/officeart/2005/8/layout/venn1"/>
    <dgm:cxn modelId="{70C7C908-1A3C-4000-A396-0F6C60E11F31}" type="presOf" srcId="{109D3AA7-95E8-4243-A832-26D48C7DACA1}" destId="{A720EC03-22BE-4DCE-A5CF-5D816D9C7E5E}" srcOrd="0" destOrd="0" presId="urn:microsoft.com/office/officeart/2005/8/layout/venn1"/>
    <dgm:cxn modelId="{4A1DDCCB-F8FE-4DDA-BD55-272A0042A271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94B59134-33D7-483E-B6D3-B6C6B5052C04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22356BF1-8725-41B6-8B50-092AD81C2CBE}" type="presOf" srcId="{6033CAB7-42F2-47F9-B462-BE133C80829F}" destId="{1EA7A3B0-CDB8-4104-B0AD-01F80DFBCD1D}" srcOrd="0" destOrd="0" presId="urn:microsoft.com/office/officeart/2005/8/layout/venn1"/>
    <dgm:cxn modelId="{EBF19834-2A2C-46C6-977F-6D15948623FD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46F995E5-D4F1-41BA-888A-9AF760EB3C62}" type="presOf" srcId="{6033CAB7-42F2-47F9-B462-BE133C80829F}" destId="{1EA7A3B0-CDB8-4104-B0AD-01F80DFBCD1D}" srcOrd="0" destOrd="0" presId="urn:microsoft.com/office/officeart/2005/8/layout/venn1"/>
    <dgm:cxn modelId="{503BACCE-6894-467C-9F76-4432C33C3DD4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53409428-F729-4CC4-90C7-FBE7302A3E11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E788A799-C237-4CF2-87BE-2E08941329B6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4CF90DA3-2BCA-4C1C-BD4D-0FF446B3EC90}" type="presOf" srcId="{6033CAB7-42F2-47F9-B462-BE133C80829F}" destId="{1EA7A3B0-CDB8-4104-B0AD-01F80DFBCD1D}" srcOrd="0" destOrd="0" presId="urn:microsoft.com/office/officeart/2005/8/layout/venn1"/>
    <dgm:cxn modelId="{2B786482-A370-4736-9E4A-19FA79E456E8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DF9EAC87-34C1-4434-AAED-3BC74BD20485}" type="presOf" srcId="{109D3AA7-95E8-4243-A832-26D48C7DACA1}" destId="{A720EC03-22BE-4DCE-A5CF-5D816D9C7E5E}" srcOrd="0" destOrd="0" presId="urn:microsoft.com/office/officeart/2005/8/layout/venn1"/>
    <dgm:cxn modelId="{A0683051-1DB1-4DCD-BA58-D90EC5D8A189}" type="presOf" srcId="{6033CAB7-42F2-47F9-B462-BE133C80829F}" destId="{1EA7A3B0-CDB8-4104-B0AD-01F80DFBCD1D}" srcOrd="0" destOrd="0" presId="urn:microsoft.com/office/officeart/2005/8/layout/venn1"/>
    <dgm:cxn modelId="{E8C6C9B4-5926-4A82-A593-43D70EE7B9A7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994AF234-D2E9-4CB2-AC9D-2D003CF0C15D}" type="presOf" srcId="{6033CAB7-42F2-47F9-B462-BE133C80829F}" destId="{1EA7A3B0-CDB8-4104-B0AD-01F80DFBCD1D}" srcOrd="0" destOrd="0" presId="urn:microsoft.com/office/officeart/2005/8/layout/venn1"/>
    <dgm:cxn modelId="{94E875DD-4C81-4A1D-B3C5-F43299C908AE}" type="presOf" srcId="{109D3AA7-95E8-4243-A832-26D48C7DACA1}" destId="{A720EC03-22BE-4DCE-A5CF-5D816D9C7E5E}" srcOrd="0" destOrd="0" presId="urn:microsoft.com/office/officeart/2005/8/layout/venn1"/>
    <dgm:cxn modelId="{930D2DDE-CF41-4A06-B3A4-05B3652F32B0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825CB179-1028-4215-9287-5B50A110270E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C9BE4C10-AC90-4E4E-857B-A5C121724008}" type="presOf" srcId="{6033CAB7-42F2-47F9-B462-BE133C80829F}" destId="{1EA7A3B0-CDB8-4104-B0AD-01F80DFBCD1D}" srcOrd="0" destOrd="0" presId="urn:microsoft.com/office/officeart/2005/8/layout/venn1"/>
    <dgm:cxn modelId="{EFB8797F-2A49-4629-BAFC-0B8EE5F3640E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8DBE5413-C650-40DE-863B-3DD7C48C3E28}" type="presOf" srcId="{109D3AA7-95E8-4243-A832-26D48C7DACA1}" destId="{A720EC03-22BE-4DCE-A5CF-5D816D9C7E5E}" srcOrd="0" destOrd="0" presId="urn:microsoft.com/office/officeart/2005/8/layout/venn1"/>
    <dgm:cxn modelId="{9623417D-CD6A-4D45-97EC-85F29AC997AD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2030C9D8-2826-4B08-8D2C-1A0860282381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A49FF2D8-9A06-404B-8D82-DC6CE4A85BF6}" type="presOf" srcId="{109D3AA7-95E8-4243-A832-26D48C7DACA1}" destId="{A720EC03-22BE-4DCE-A5CF-5D816D9C7E5E}" srcOrd="0" destOrd="0" presId="urn:microsoft.com/office/officeart/2005/8/layout/venn1"/>
    <dgm:cxn modelId="{27AD8EAA-1A20-4553-94CD-CD4EEF5997A8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6EFB15AB-0090-41BF-A986-ED9C9167A0A4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844BE04B-A57A-4859-ADA8-23941AB43BD3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92206DB8-AE7E-4E0D-8709-4FCC614F15CE}" type="presOf" srcId="{6033CAB7-42F2-47F9-B462-BE133C80829F}" destId="{1EA7A3B0-CDB8-4104-B0AD-01F80DFBCD1D}" srcOrd="0" destOrd="0" presId="urn:microsoft.com/office/officeart/2005/8/layout/venn1"/>
    <dgm:cxn modelId="{66A58070-28BF-4696-8AE3-4B79EB98FFC8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419198F9-AFA0-4E8F-B13D-AA614669913F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BC24C9C8-138B-4C72-AEB2-AFE7AF6D0E58}" type="presOf" srcId="{6033CAB7-42F2-47F9-B462-BE133C80829F}" destId="{1EA7A3B0-CDB8-4104-B0AD-01F80DFBCD1D}" srcOrd="0" destOrd="0" presId="urn:microsoft.com/office/officeart/2005/8/layout/venn1"/>
    <dgm:cxn modelId="{53AED62E-FEDF-4736-B5DC-5BB8B0CA8934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9C4B9D5B-7D66-48F6-9179-A41260871070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2CFD9BAD-2F90-406E-B0D6-46AAC7A7890F}" type="presOf" srcId="{109D3AA7-95E8-4243-A832-26D48C7DACA1}" destId="{A720EC03-22BE-4DCE-A5CF-5D816D9C7E5E}" srcOrd="0" destOrd="0" presId="urn:microsoft.com/office/officeart/2005/8/layout/venn1"/>
    <dgm:cxn modelId="{FCEE4744-C4BE-4325-9BC0-726ACD07F2FC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8A7F2BC7-09AB-4A7F-A164-13E3051CEC5C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F088AE3A-4F56-4158-9CCF-0DC285086428}" type="presOf" srcId="{6033CAB7-42F2-47F9-B462-BE133C80829F}" destId="{1EA7A3B0-CDB8-4104-B0AD-01F80DFBCD1D}" srcOrd="0" destOrd="0" presId="urn:microsoft.com/office/officeart/2005/8/layout/venn1"/>
    <dgm:cxn modelId="{8C820B8E-76B6-4238-BB91-4BEE219FAB5A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68D1089D-9FC7-4CA3-A98A-9E138A3924C6}" type="presOf" srcId="{109D3AA7-95E8-4243-A832-26D48C7DACA1}" destId="{A720EC03-22BE-4DCE-A5CF-5D816D9C7E5E}" srcOrd="0" destOrd="0" presId="urn:microsoft.com/office/officeart/2005/8/layout/venn1"/>
    <dgm:cxn modelId="{DF93490E-7D0C-4CA5-8DB5-854DDC6C0EE9}" type="presOf" srcId="{6033CAB7-42F2-47F9-B462-BE133C80829F}" destId="{1EA7A3B0-CDB8-4104-B0AD-01F80DFBCD1D}" srcOrd="0" destOrd="0" presId="urn:microsoft.com/office/officeart/2005/8/layout/venn1"/>
    <dgm:cxn modelId="{B417169D-1681-45E4-9140-65D637094A1D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2AB3F116-497A-4FC0-9E17-051961665068}" type="presOf" srcId="{109D3AA7-95E8-4243-A832-26D48C7DACA1}" destId="{A720EC03-22BE-4DCE-A5CF-5D816D9C7E5E}" srcOrd="0" destOrd="0" presId="urn:microsoft.com/office/officeart/2005/8/layout/venn1"/>
    <dgm:cxn modelId="{B94A71EF-B2DE-4064-B760-4070D3F640A0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F84EED9F-3264-4542-B02B-330F8A7D0635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538F5635-CDF5-4B0A-AB89-C835AB503132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E7EDC590-3C03-44B6-93DF-5302780E9E76}" type="presOf" srcId="{109D3AA7-95E8-4243-A832-26D48C7DACA1}" destId="{A720EC03-22BE-4DCE-A5CF-5D816D9C7E5E}" srcOrd="0" destOrd="0" presId="urn:microsoft.com/office/officeart/2005/8/layout/venn1"/>
    <dgm:cxn modelId="{6042DD84-2335-496F-BCDA-061050016541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2448FB6B-F2A9-4B57-85B2-7C5C2C640CB2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D3346FD-6F25-4398-A2C0-A93BB5694B0D}" type="presOf" srcId="{109D3AA7-95E8-4243-A832-26D48C7DACA1}" destId="{A720EC03-22BE-4DCE-A5CF-5D816D9C7E5E}" srcOrd="0" destOrd="0" presId="urn:microsoft.com/office/officeart/2005/8/layout/venn1"/>
    <dgm:cxn modelId="{9E50B578-51E8-4DF9-B56D-BF8C0739D63B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05D9EC20-A16C-46F9-844E-30EC520DF333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B3880B8B-D8F4-47D4-AF85-045E3D387D3B}" type="presOf" srcId="{6033CAB7-42F2-47F9-B462-BE133C80829F}" destId="{1EA7A3B0-CDB8-4104-B0AD-01F80DFBCD1D}" srcOrd="0" destOrd="0" presId="urn:microsoft.com/office/officeart/2005/8/layout/venn1"/>
    <dgm:cxn modelId="{1D3348CE-514A-4A8E-BA2A-EE8EAB84A96A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7521DAFE-9814-49CB-B6DC-0DCB3DEB6EF5}" type="presOf" srcId="{6033CAB7-42F2-47F9-B462-BE133C80829F}" destId="{1EA7A3B0-CDB8-4104-B0AD-01F80DFBCD1D}" srcOrd="0" destOrd="0" presId="urn:microsoft.com/office/officeart/2005/8/layout/venn1"/>
    <dgm:cxn modelId="{62B322FA-B80A-4204-AAD4-60228CC8A473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05C0BB1F-8614-42CE-BBAF-44D8BC3658A2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0459E964-6844-460D-8D5D-66184B2EF675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8948C04B-784A-478C-8DD0-3924127D4086}" type="presOf" srcId="{109D3AA7-95E8-4243-A832-26D48C7DACA1}" destId="{A720EC03-22BE-4DCE-A5CF-5D816D9C7E5E}" srcOrd="0" destOrd="0" presId="urn:microsoft.com/office/officeart/2005/8/layout/venn1"/>
    <dgm:cxn modelId="{FFC3541E-A525-434E-9FF5-A5553679A2B4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CF788F67-6AD7-47D0-AE37-83084F5C3DB1}" type="presOf" srcId="{6033CAB7-42F2-47F9-B462-BE133C80829F}" destId="{1EA7A3B0-CDB8-4104-B0AD-01F80DFBCD1D}" srcOrd="0" destOrd="0" presId="urn:microsoft.com/office/officeart/2005/8/layout/venn1"/>
    <dgm:cxn modelId="{90DA9CEA-8F95-4646-9942-6CF051B366CC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79AF5E84-09E8-48B6-A658-9F9636199702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6C5FB881-B7DD-4060-B203-00C625F3F6EB}" type="presOf" srcId="{109D3AA7-95E8-4243-A832-26D48C7DACA1}" destId="{A720EC03-22BE-4DCE-A5CF-5D816D9C7E5E}" srcOrd="0" destOrd="0" presId="urn:microsoft.com/office/officeart/2005/8/layout/venn1"/>
    <dgm:cxn modelId="{EBD6AFC2-0F77-4D1E-B0EE-CC211287EF9D}" type="presOf" srcId="{6033CAB7-42F2-47F9-B462-BE133C80829F}" destId="{1EA7A3B0-CDB8-4104-B0AD-01F80DFBCD1D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1DDF3CBD-9FDF-4A90-B15F-69C6968F0DD1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C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NeighborX="19918" custLinFactNeighborY="-33862"/>
      <dgm:spPr/>
      <dgm:t>
        <a:bodyPr/>
        <a:lstStyle/>
        <a:p>
          <a:endParaRPr lang="en-US"/>
        </a:p>
      </dgm:t>
    </dgm:pt>
  </dgm:ptLst>
  <dgm:cxnLst>
    <dgm:cxn modelId="{AE39018F-8C95-4795-97F1-F2B79827D57B}" type="presOf" srcId="{6033CAB7-42F2-47F9-B462-BE133C80829F}" destId="{1EA7A3B0-CDB8-4104-B0AD-01F80DFBCD1D}" srcOrd="0" destOrd="0" presId="urn:microsoft.com/office/officeart/2005/8/layout/venn1"/>
    <dgm:cxn modelId="{86A58EAD-7DA7-4580-BED3-A665BCAB16BF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B8D01CF0-F14E-4D26-8E7E-97E7C0148F9C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9D3AA7-95E8-4243-A832-26D48C7DACA1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033CAB7-42F2-47F9-B462-BE133C80829F}">
      <dgm:prSet/>
      <dgm:spPr/>
      <dgm:t>
        <a:bodyPr/>
        <a:lstStyle/>
        <a:p>
          <a:pPr rtl="0"/>
          <a:r>
            <a:rPr lang="en-US" dirty="0" smtClean="0"/>
            <a:t>A</a:t>
          </a:r>
          <a:endParaRPr lang="en-US" dirty="0"/>
        </a:p>
      </dgm:t>
    </dgm:pt>
    <dgm:pt modelId="{FB0941FD-28E0-460E-A103-61E3202A804A}" type="parTrans" cxnId="{5604A70C-E1C0-40DE-A7A1-1DDC0E2DCE48}">
      <dgm:prSet/>
      <dgm:spPr/>
      <dgm:t>
        <a:bodyPr/>
        <a:lstStyle/>
        <a:p>
          <a:endParaRPr lang="en-US"/>
        </a:p>
      </dgm:t>
    </dgm:pt>
    <dgm:pt modelId="{9DE5AF23-EEF5-4E2E-8340-739D5114FC00}" type="sibTrans" cxnId="{5604A70C-E1C0-40DE-A7A1-1DDC0E2DCE48}">
      <dgm:prSet/>
      <dgm:spPr/>
      <dgm:t>
        <a:bodyPr/>
        <a:lstStyle/>
        <a:p>
          <a:endParaRPr lang="en-US"/>
        </a:p>
      </dgm:t>
    </dgm:pt>
    <dgm:pt modelId="{A720EC03-22BE-4DCE-A5CF-5D816D9C7E5E}" type="pres">
      <dgm:prSet presAssocID="{109D3AA7-95E8-4243-A832-26D48C7DAC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7A3B0-CDB8-4104-B0AD-01F80DFBCD1D}" type="pres">
      <dgm:prSet presAssocID="{6033CAB7-42F2-47F9-B462-BE133C80829F}" presName="circ1TxSh" presStyleLbl="vennNode1" presStyleIdx="0" presStyleCnt="1" custLinFactX="-400000" custLinFactNeighborX="-487269" custLinFactNeighborY="-58686"/>
      <dgm:spPr/>
      <dgm:t>
        <a:bodyPr/>
        <a:lstStyle/>
        <a:p>
          <a:endParaRPr lang="en-US"/>
        </a:p>
      </dgm:t>
    </dgm:pt>
  </dgm:ptLst>
  <dgm:cxnLst>
    <dgm:cxn modelId="{20B551D6-C0AE-493E-819D-90851318E9BD}" type="presOf" srcId="{109D3AA7-95E8-4243-A832-26D48C7DACA1}" destId="{A720EC03-22BE-4DCE-A5CF-5D816D9C7E5E}" srcOrd="0" destOrd="0" presId="urn:microsoft.com/office/officeart/2005/8/layout/venn1"/>
    <dgm:cxn modelId="{5604A70C-E1C0-40DE-A7A1-1DDC0E2DCE48}" srcId="{109D3AA7-95E8-4243-A832-26D48C7DACA1}" destId="{6033CAB7-42F2-47F9-B462-BE133C80829F}" srcOrd="0" destOrd="0" parTransId="{FB0941FD-28E0-460E-A103-61E3202A804A}" sibTransId="{9DE5AF23-EEF5-4E2E-8340-739D5114FC00}"/>
    <dgm:cxn modelId="{F70E8534-20D2-49C3-A7B9-18AD03CCAD4A}" type="presOf" srcId="{6033CAB7-42F2-47F9-B462-BE133C80829F}" destId="{1EA7A3B0-CDB8-4104-B0AD-01F80DFBCD1D}" srcOrd="0" destOrd="0" presId="urn:microsoft.com/office/officeart/2005/8/layout/venn1"/>
    <dgm:cxn modelId="{D3F0EBB2-0EDB-41D3-AAA1-10A76380EF77}" type="presParOf" srcId="{A720EC03-22BE-4DCE-A5CF-5D816D9C7E5E}" destId="{1EA7A3B0-CDB8-4104-B0AD-01F80DFBCD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7135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73045" y="65910"/>
        <a:ext cx="318244" cy="318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A3B0-CDB8-4104-B0AD-01F80DFBCD1D}">
      <dsp:nvSpPr>
        <dsp:cNvPr id="0" name=""/>
        <dsp:cNvSpPr/>
      </dsp:nvSpPr>
      <dsp:spPr>
        <a:xfrm>
          <a:off x="0" y="0"/>
          <a:ext cx="450064" cy="450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65910" y="65910"/>
        <a:ext cx="318244" cy="31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6D41-DEBF-4400-8208-5F3B78F3464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86F9-0F96-4EB2-8E60-D1A10641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86F9-0F96-4EB2-8E60-D1A10641F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86F9-0F96-4EB2-8E60-D1A10641F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6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9A89-AC9F-4A90-86C9-7D84BD5987DF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FA00-AF4B-4D24-90B1-07184446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3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3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3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image" Target="../media/image3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image" Target="../media/image3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image" Target="../media/image3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3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image" Target="../media/image3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image" Target="../media/image3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openxmlformats.org/officeDocument/2006/relationships/image" Target="../media/image3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image" Target="../media/image3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vmbored.com/files/2015/01/Sci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5" y="3216265"/>
            <a:ext cx="4667068" cy="18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85" y="3937125"/>
            <a:ext cx="1610880" cy="1914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3881" y="0"/>
            <a:ext cx="9329221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AR BONNIE" panose="02000000000000000000" pitchFamily="2" charset="0"/>
              </a:rPr>
              <a:t>4</a:t>
            </a:r>
            <a:r>
              <a:rPr lang="en-US" sz="8800" b="1" cap="none" spc="0" baseline="30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AR BONNIE" panose="02000000000000000000" pitchFamily="2" charset="0"/>
              </a:rPr>
              <a:t>th</a:t>
            </a:r>
            <a:r>
              <a:rPr lang="en-US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AR BONNIE" panose="02000000000000000000" pitchFamily="2" charset="0"/>
              </a:rPr>
              <a:t> Grade </a:t>
            </a:r>
          </a:p>
          <a:p>
            <a:pPr algn="ctr"/>
            <a:r>
              <a:rPr lang="en-US" sz="9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 BONNIE" panose="02000000000000000000" pitchFamily="2" charset="0"/>
              </a:rPr>
              <a:t>Milestone Review</a:t>
            </a:r>
            <a:endParaRPr lang="en-US" sz="96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 BONNIE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0798" y="5128496"/>
            <a:ext cx="4208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Berlin Sans FB" panose="020E0602020502020306" pitchFamily="34" charset="0"/>
              </a:rPr>
              <a:t>CFA #9</a:t>
            </a:r>
            <a:endParaRPr lang="en-US" sz="88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91739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frog with which adaptation is most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likely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be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poisonous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2216085" y="2464395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216085" y="3476257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2230040" y="4238257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230040" y="5152657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2687030" y="2402321"/>
            <a:ext cx="8881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camouflage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2714359" y="3352800"/>
            <a:ext cx="8320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slimy skin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2068" y="4158518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legs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2746014" y="5069211"/>
            <a:ext cx="2677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body color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43" y="5079284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9173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10. Fossils provide clues to the lives of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09512215"/>
              </p:ext>
            </p:extLst>
          </p:nvPr>
        </p:nvGraphicFramePr>
        <p:xfrm>
          <a:off x="1042462" y="19670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42462" y="29789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19137238"/>
              </p:ext>
            </p:extLst>
          </p:nvPr>
        </p:nvGraphicFramePr>
        <p:xfrm>
          <a:off x="1056417" y="374093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056417" y="46553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513408" y="1905000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 species of long ago.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540736" y="2855479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extinct species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8445" y="3661197"/>
            <a:ext cx="305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endangered species.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572391" y="4571890"/>
            <a:ext cx="3676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only, not plants.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0" y="1924235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91739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11. Camouflage may help an animal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hide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from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094615521"/>
              </p:ext>
            </p:extLst>
          </p:nvPr>
        </p:nvGraphicFramePr>
        <p:xfrm>
          <a:off x="498407" y="23480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98407" y="33599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549397975"/>
              </p:ext>
            </p:extLst>
          </p:nvPr>
        </p:nvGraphicFramePr>
        <p:xfrm>
          <a:off x="512362" y="412193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12362" y="50363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969353" y="2286000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to get washed away or destroyed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996681" y="3236479"/>
            <a:ext cx="8320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prey only.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4390" y="4042197"/>
            <a:ext cx="2921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predators and prey.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028336" y="4952890"/>
            <a:ext cx="2958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animals only.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2197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91739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12. Which animal is extinct?</a:t>
            </a:r>
          </a:p>
          <a:p>
            <a:endParaRPr lang="en-US" sz="3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64048113"/>
              </p:ext>
            </p:extLst>
          </p:nvPr>
        </p:nvGraphicFramePr>
        <p:xfrm>
          <a:off x="1386168" y="1796313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386168" y="2808175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079711887"/>
              </p:ext>
            </p:extLst>
          </p:nvPr>
        </p:nvGraphicFramePr>
        <p:xfrm>
          <a:off x="1400123" y="3570175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400123" y="4484575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857114" y="1734239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884442" y="2684718"/>
            <a:ext cx="4963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bald eagle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2151" y="3490436"/>
            <a:ext cx="1527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cat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916097" y="4401129"/>
            <a:ext cx="950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T-rex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61" y="44294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9859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13. What is a species?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727107879"/>
              </p:ext>
            </p:extLst>
          </p:nvPr>
        </p:nvGraphicFramePr>
        <p:xfrm>
          <a:off x="696890" y="196423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96890" y="297609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855662864"/>
              </p:ext>
            </p:extLst>
          </p:nvPr>
        </p:nvGraphicFramePr>
        <p:xfrm>
          <a:off x="710845" y="373809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10845" y="465249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67836" y="1902160"/>
            <a:ext cx="57711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place where an animal or plant lives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222873" y="2844026"/>
            <a:ext cx="496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something a living thing does over and over again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873" y="3658357"/>
            <a:ext cx="69781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living things that can mate with one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226819" y="4569050"/>
            <a:ext cx="74189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remains or trace of an organism that lived long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3" y="370635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0" y="797543"/>
            <a:ext cx="985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14. What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must all living things do in order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for</a:t>
            </a: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their species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survive?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15200536"/>
              </p:ext>
            </p:extLst>
          </p:nvPr>
        </p:nvGraphicFramePr>
        <p:xfrm>
          <a:off x="1030904" y="205158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30904" y="306344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42111101"/>
              </p:ext>
            </p:extLst>
          </p:nvPr>
        </p:nvGraphicFramePr>
        <p:xfrm>
          <a:off x="1044859" y="382544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044859" y="473984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501850" y="1989510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endangered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556887" y="2961840"/>
            <a:ext cx="561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6887" y="3745707"/>
            <a:ext cx="2305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fossils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560833" y="4656400"/>
            <a:ext cx="1518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hibernate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7" y="3008284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0" y="797543"/>
            <a:ext cx="9859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15. Which statement is TRUE?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86361713"/>
              </p:ext>
            </p:extLst>
          </p:nvPr>
        </p:nvGraphicFramePr>
        <p:xfrm>
          <a:off x="443454" y="15860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3454" y="25979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074243697"/>
              </p:ext>
            </p:extLst>
          </p:nvPr>
        </p:nvGraphicFramePr>
        <p:xfrm>
          <a:off x="457409" y="358853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57409" y="45029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914400" y="1524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human activities cause species to become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972901" y="2543602"/>
            <a:ext cx="83206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natural events cause species to become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extinct.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437" y="3508797"/>
            <a:ext cx="6704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natural events and human activities can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species to become extinct.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973383" y="4419490"/>
            <a:ext cx="7399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species tat are alive today will become extinct.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7" y="3508797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16. Which describes a group of living things </a:t>
            </a:r>
            <a:endParaRPr lang="en-US" sz="32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of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same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kind living in the same area?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87574298"/>
              </p:ext>
            </p:extLst>
          </p:nvPr>
        </p:nvGraphicFramePr>
        <p:xfrm>
          <a:off x="906438" y="231665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06438" y="31162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96505947"/>
              </p:ext>
            </p:extLst>
          </p:nvPr>
        </p:nvGraphicFramePr>
        <p:xfrm>
          <a:off x="920393" y="387822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20393" y="47926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377384" y="2254576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435885" y="3079642"/>
            <a:ext cx="5150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421" y="3798481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436367" y="4709174"/>
            <a:ext cx="1718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8" y="4761104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17.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is a group of animals extinct?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92464141"/>
              </p:ext>
            </p:extLst>
          </p:nvPr>
        </p:nvGraphicFramePr>
        <p:xfrm>
          <a:off x="906438" y="231665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06438" y="31162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932851605"/>
              </p:ext>
            </p:extLst>
          </p:nvPr>
        </p:nvGraphicFramePr>
        <p:xfrm>
          <a:off x="920393" y="387822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20393" y="47926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377384" y="2254576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few of its egg hatch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435885" y="3079642"/>
            <a:ext cx="51502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is a flood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421" y="3798481"/>
            <a:ext cx="6210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all members of the group have died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436367" y="4709174"/>
            <a:ext cx="7409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when very few members of the group are alive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7" y="388620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18.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does an eagle’s beak help it do?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71486386"/>
              </p:ext>
            </p:extLst>
          </p:nvPr>
        </p:nvGraphicFramePr>
        <p:xfrm>
          <a:off x="906438" y="231665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06438" y="31162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83542865"/>
              </p:ext>
            </p:extLst>
          </p:nvPr>
        </p:nvGraphicFramePr>
        <p:xfrm>
          <a:off x="920393" y="387822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20393" y="479262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377384" y="2254576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from predators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373755" y="3079642"/>
            <a:ext cx="51502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 its prey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421" y="3798481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 from predators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436367" y="4709174"/>
            <a:ext cx="1279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2" y="3098802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7180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42950" indent="-742950">
              <a:buAutoNum type="arabicPeriod"/>
            </a:pP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any community, which group includes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largest number of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living things?</a:t>
            </a:r>
            <a:endParaRPr lang="en-US" sz="3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3471153"/>
              </p:ext>
            </p:extLst>
          </p:nvPr>
        </p:nvGraphicFramePr>
        <p:xfrm>
          <a:off x="1028351" y="2660122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28351" y="3422122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05994297"/>
              </p:ext>
            </p:extLst>
          </p:nvPr>
        </p:nvGraphicFramePr>
        <p:xfrm>
          <a:off x="1042306" y="4184122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042306" y="4946122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499298" y="2598048"/>
            <a:ext cx="6193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herbivores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524000" y="3359936"/>
            <a:ext cx="6809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518" y="4197076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predator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558280" y="4862676"/>
            <a:ext cx="16001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producers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4" y="486267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19.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Snakes eat frogs. Frogs eat crickets. </a:t>
            </a:r>
            <a:endParaRPr lang="en-US" sz="32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What will MOST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LIKELY happen in a swamp </a:t>
            </a:r>
            <a:endParaRPr lang="en-US" sz="32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if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many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of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frogs die during a drought?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631810169"/>
              </p:ext>
            </p:extLst>
          </p:nvPr>
        </p:nvGraphicFramePr>
        <p:xfrm>
          <a:off x="663126" y="278896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46557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400444797"/>
              </p:ext>
            </p:extLst>
          </p:nvPr>
        </p:nvGraphicFramePr>
        <p:xfrm>
          <a:off x="677081" y="4227578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98968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726892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population will increase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30442" y="3429000"/>
            <a:ext cx="7403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cricket population will increase.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9109" y="4147839"/>
            <a:ext cx="5272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snake population will increase.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906242"/>
            <a:ext cx="541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snakes will learn to eat crickets.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816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7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is an effect of land development?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715726245"/>
              </p:ext>
            </p:extLst>
          </p:nvPr>
        </p:nvGraphicFramePr>
        <p:xfrm>
          <a:off x="663126" y="251065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16077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347322287"/>
              </p:ext>
            </p:extLst>
          </p:nvPr>
        </p:nvGraphicFramePr>
        <p:xfrm>
          <a:off x="677081" y="412182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9601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448580"/>
            <a:ext cx="577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habitats get larger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30442" y="3124200"/>
            <a:ext cx="7403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gets easier for most living things to find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they need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9109" y="4042087"/>
            <a:ext cx="7595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living things need are removed from the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area. 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902798"/>
            <a:ext cx="2997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8" y="4065309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21.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Flooding can cause?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2146412"/>
              </p:ext>
            </p:extLst>
          </p:nvPr>
        </p:nvGraphicFramePr>
        <p:xfrm>
          <a:off x="663126" y="251065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16077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906788350"/>
              </p:ext>
            </p:extLst>
          </p:nvPr>
        </p:nvGraphicFramePr>
        <p:xfrm>
          <a:off x="677081" y="3965939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804249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448580"/>
            <a:ext cx="7247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to get washed away or destroyed.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30442" y="3124200"/>
            <a:ext cx="740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to dry up and die.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9109" y="3886200"/>
            <a:ext cx="455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predators to stop hunting prey.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746911"/>
            <a:ext cx="596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to get thirsty and move away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4" y="242999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22.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adaptation helps a giraffe hide from </a:t>
            </a: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 grassland predators?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92547972"/>
              </p:ext>
            </p:extLst>
          </p:nvPr>
        </p:nvGraphicFramePr>
        <p:xfrm>
          <a:off x="663126" y="251065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16077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879702993"/>
              </p:ext>
            </p:extLst>
          </p:nvPr>
        </p:nvGraphicFramePr>
        <p:xfrm>
          <a:off x="677081" y="3965939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804249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448580"/>
            <a:ext cx="7247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eck.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30442" y="3124200"/>
            <a:ext cx="740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legs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9109" y="388620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spotted coat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746911"/>
            <a:ext cx="596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lips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9" y="388620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23.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event caused the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Carolina</a:t>
            </a: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parakeet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become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extinct?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058833973"/>
              </p:ext>
            </p:extLst>
          </p:nvPr>
        </p:nvGraphicFramePr>
        <p:xfrm>
          <a:off x="663126" y="251065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16077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624174601"/>
              </p:ext>
            </p:extLst>
          </p:nvPr>
        </p:nvGraphicFramePr>
        <p:xfrm>
          <a:off x="677081" y="3965939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804249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448580"/>
            <a:ext cx="7247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climate changing from warm to cold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04564" y="3135308"/>
            <a:ext cx="740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object from space crashing into Earth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9109" y="3886200"/>
            <a:ext cx="5134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hunting of parakeets by people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746911"/>
            <a:ext cx="596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the pollutant DDT by people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9" y="388620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24.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is an effect that clearing land to </a:t>
            </a:r>
            <a:endParaRPr lang="en-US" sz="32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grow crops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 raise farm animals has on </a:t>
            </a:r>
            <a:endParaRPr lang="en-US" sz="32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living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things?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34873373"/>
              </p:ext>
            </p:extLst>
          </p:nvPr>
        </p:nvGraphicFramePr>
        <p:xfrm>
          <a:off x="663126" y="2650723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300847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117594529"/>
              </p:ext>
            </p:extLst>
          </p:nvPr>
        </p:nvGraphicFramePr>
        <p:xfrm>
          <a:off x="677081" y="4106008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94431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588649"/>
            <a:ext cx="7247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natural habitat gets smaller.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04564" y="3275377"/>
            <a:ext cx="740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natural habitat gets larger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9109" y="4026269"/>
            <a:ext cx="584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no longer hunted by predators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886980"/>
            <a:ext cx="596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change from prey to predators.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7" y="2588649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36250" y="910701"/>
            <a:ext cx="985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25. </a:t>
            </a:r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screw and a wheel chair ramp are both </a:t>
            </a:r>
          </a:p>
          <a:p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 examples of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78125602"/>
              </p:ext>
            </p:extLst>
          </p:nvPr>
        </p:nvGraphicFramePr>
        <p:xfrm>
          <a:off x="663126" y="2650723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63126" y="3300847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059681213"/>
              </p:ext>
            </p:extLst>
          </p:nvPr>
        </p:nvGraphicFramePr>
        <p:xfrm>
          <a:off x="677081" y="4106008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77081" y="4944318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34072" y="2588649"/>
            <a:ext cx="7247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Wheel and axle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04564" y="3275377"/>
            <a:ext cx="740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pulley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9109" y="4026269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Inclined plane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93055" y="4886980"/>
            <a:ext cx="5969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lever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6" y="408643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718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2. Which adaptation is LEAST useful for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animals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that live in the tundra?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651164" y="243840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51164" y="320040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665119" y="396240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65119" y="472440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22110" y="2376326"/>
            <a:ext cx="843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 fur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35965" y="3124368"/>
            <a:ext cx="2216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long, thin legs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147" y="3882661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body color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181093" y="4640954"/>
            <a:ext cx="1907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hibernating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8" y="3124368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7180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3. The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pattern on this butterfly looks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like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owl’s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eyes.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This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 an example of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709718" y="30338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09718" y="3795874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723673" y="45578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23673" y="5319874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80664" y="2971800"/>
            <a:ext cx="674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94519" y="3719842"/>
            <a:ext cx="5206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camouflage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701" y="4478135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hibernation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239647" y="5236428"/>
            <a:ext cx="1399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mimicry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6" y="5236428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29469"/>
            <a:ext cx="3212741" cy="337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7180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4. Which of these changes would most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harm the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organisms of a pond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community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709718" y="30338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09718" y="3795874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723673" y="45578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23673" y="5319874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80664" y="2971800"/>
            <a:ext cx="674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the largest fish in the pond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94519" y="3719842"/>
            <a:ext cx="8559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days of heavy rain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5701" y="4478135"/>
            <a:ext cx="616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draining much of the pond’s water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239647" y="5236428"/>
            <a:ext cx="3044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arrival of winter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4" y="446562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7180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5.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the 1800s, humans hunted huge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numbers of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American bison.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</a:t>
            </a: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species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almost became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57043928"/>
              </p:ext>
            </p:extLst>
          </p:nvPr>
        </p:nvGraphicFramePr>
        <p:xfrm>
          <a:off x="1028428" y="2914392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28428" y="3676392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851219080"/>
              </p:ext>
            </p:extLst>
          </p:nvPr>
        </p:nvGraphicFramePr>
        <p:xfrm>
          <a:off x="4889772" y="2872030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889772" y="3634030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499374" y="2852318"/>
            <a:ext cx="674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endangered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437029" y="3603236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1800" y="2792291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exported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5405746" y="3550584"/>
            <a:ext cx="1459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migrated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6" y="363403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49915" y="847340"/>
            <a:ext cx="94025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6. In a meadow ecosystem, a population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of rabbits increases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What populations </a:t>
            </a:r>
            <a:endParaRPr lang="en-US" sz="3600" b="1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are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most likely </a:t>
            </a:r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increase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as a result?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49414677"/>
              </p:ext>
            </p:extLst>
          </p:nvPr>
        </p:nvGraphicFramePr>
        <p:xfrm>
          <a:off x="675417" y="2780841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5417" y="36647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833499800"/>
              </p:ext>
            </p:extLst>
          </p:nvPr>
        </p:nvGraphicFramePr>
        <p:xfrm>
          <a:off x="689372" y="442673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9372" y="51887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146363" y="2718767"/>
            <a:ext cx="6744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foxes, hawks, and other predators of the rabbits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160219" y="3588704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1400" y="4346997"/>
            <a:ext cx="4076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rabbits that lives elsewhere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205346" y="5105290"/>
            <a:ext cx="5224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worms that live in the meadow soil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4" y="272505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198628" y="875143"/>
            <a:ext cx="89453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7. </a:t>
            </a:r>
            <a:r>
              <a:rPr lang="en-U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When does a chipmunk hibernate?</a:t>
            </a:r>
          </a:p>
          <a:p>
            <a:endParaRPr lang="en-US" sz="3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/>
        </p:nvGraphicFramePr>
        <p:xfrm>
          <a:off x="325108" y="2500474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25108" y="35123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339063" y="4274336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39063" y="51887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796053" y="2438400"/>
            <a:ext cx="8881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winter</a:t>
            </a: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823382" y="3388879"/>
            <a:ext cx="8320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091" y="4194597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raining weather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855037" y="5105290"/>
            <a:ext cx="320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prey are scarce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" y="2438400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9"/>
          <p:cNvSpPr txBox="1">
            <a:spLocks noChangeArrowheads="1"/>
          </p:cNvSpPr>
          <p:nvPr/>
        </p:nvSpPr>
        <p:spPr bwMode="auto">
          <a:xfrm>
            <a:off x="-46988" y="742475"/>
            <a:ext cx="949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8. The </a:t>
            </a:r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line graph shows the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population over </a:t>
            </a:r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time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of </a:t>
            </a:r>
          </a:p>
          <a:p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animal </a:t>
            </a:r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species. What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event </a:t>
            </a:r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could explain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 </a:t>
            </a:r>
          </a:p>
          <a:p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data</a:t>
            </a:r>
            <a:r>
              <a:rPr lang="en-US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7627" y="229043"/>
            <a:ext cx="4967041" cy="492304"/>
            <a:chOff x="1873213" y="162887"/>
            <a:chExt cx="4953000" cy="572034"/>
          </a:xfrm>
        </p:grpSpPr>
        <p:sp>
          <p:nvSpPr>
            <p:cNvPr id="12" name="Rounded Rectangle 11"/>
            <p:cNvSpPr/>
            <p:nvPr/>
          </p:nvSpPr>
          <p:spPr>
            <a:xfrm>
              <a:off x="1873213" y="162887"/>
              <a:ext cx="4953000" cy="572034"/>
            </a:xfrm>
            <a:prstGeom prst="roundRect">
              <a:avLst/>
            </a:prstGeom>
            <a:gradFill rotWithShape="1">
              <a:gsLst>
                <a:gs pos="0">
                  <a:srgbClr val="FF6700">
                    <a:shade val="51000"/>
                    <a:satMod val="130000"/>
                  </a:srgbClr>
                </a:gs>
                <a:gs pos="80000">
                  <a:srgbClr val="FF6700">
                    <a:shade val="93000"/>
                    <a:satMod val="130000"/>
                  </a:srgbClr>
                </a:gs>
                <a:gs pos="100000">
                  <a:srgbClr val="FF67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67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  <a:cs typeface="Times New Roman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pyrus" pitchFamily="66" charset="0"/>
                  <a:cs typeface="Times New Roman" pitchFamily="18" charset="0"/>
                </a:rPr>
                <a:t>Milestone Review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pyrus" pitchFamily="66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6520" y="203983"/>
              <a:ext cx="772393" cy="49530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shade val="51000"/>
                    <a:satMod val="130000"/>
                  </a:sysClr>
                </a:gs>
                <a:gs pos="80000">
                  <a:sysClr val="windowText" lastClr="000000">
                    <a:shade val="93000"/>
                    <a:satMod val="130000"/>
                  </a:sysClr>
                </a:gs>
                <a:gs pos="100000">
                  <a:sysClr val="windowText" lastClr="000000">
                    <a:shade val="94000"/>
                    <a:satMod val="135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GPS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19869023"/>
              </p:ext>
            </p:extLst>
          </p:nvPr>
        </p:nvGraphicFramePr>
        <p:xfrm>
          <a:off x="788248" y="3921577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97126" y="442673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</a:t>
              </a:r>
              <a:endParaRPr lang="en-US" sz="2200" kern="1200" dirty="0"/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38102142"/>
              </p:ext>
            </p:extLst>
          </p:nvPr>
        </p:nvGraphicFramePr>
        <p:xfrm>
          <a:off x="811081" y="5032739"/>
          <a:ext cx="457200" cy="4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811081" y="5579916"/>
            <a:ext cx="450064" cy="450064"/>
            <a:chOff x="0" y="0"/>
            <a:chExt cx="450064" cy="4500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0" y="0"/>
              <a:ext cx="450064" cy="450064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65910" y="65910"/>
              <a:ext cx="318244" cy="3182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D</a:t>
              </a:r>
              <a:endParaRPr lang="en-US" sz="2200" kern="1200" dirty="0"/>
            </a:p>
          </p:txBody>
        </p:sp>
      </p:grpSp>
      <p:sp>
        <p:nvSpPr>
          <p:cNvPr id="31" name="TextBox 289"/>
          <p:cNvSpPr txBox="1">
            <a:spLocks noChangeArrowheads="1"/>
          </p:cNvSpPr>
          <p:nvPr/>
        </p:nvSpPr>
        <p:spPr bwMode="auto">
          <a:xfrm>
            <a:off x="1259194" y="3859503"/>
            <a:ext cx="76562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were overhunted and became endanger</a:t>
            </a:r>
          </a:p>
          <a:p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92"/>
          <p:cNvSpPr txBox="1">
            <a:spLocks noChangeArrowheads="1"/>
          </p:cNvSpPr>
          <p:nvPr/>
        </p:nvSpPr>
        <p:spPr bwMode="auto">
          <a:xfrm>
            <a:off x="1286522" y="4365425"/>
            <a:ext cx="53628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animals migrated every spring.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6475" y="4926366"/>
            <a:ext cx="551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animals hibernated every winter.</a:t>
            </a:r>
          </a:p>
        </p:txBody>
      </p:sp>
      <p:sp>
        <p:nvSpPr>
          <p:cNvPr id="33" name="TextBox 291"/>
          <p:cNvSpPr txBox="1">
            <a:spLocks noChangeArrowheads="1"/>
          </p:cNvSpPr>
          <p:nvPr/>
        </p:nvSpPr>
        <p:spPr bwMode="auto">
          <a:xfrm>
            <a:off x="1327055" y="5496470"/>
            <a:ext cx="7861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animals were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extinct in 2003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9" y="385950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8" y="1777664"/>
            <a:ext cx="2165314" cy="21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1015</Words>
  <Application>Microsoft Office PowerPoint</Application>
  <PresentationFormat>On-screen Show (4:3)</PresentationFormat>
  <Paragraphs>311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Gillard, Joseph</dc:creator>
  <cp:lastModifiedBy>Curcione, Paul</cp:lastModifiedBy>
  <cp:revision>15</cp:revision>
  <dcterms:created xsi:type="dcterms:W3CDTF">2015-02-27T20:14:45Z</dcterms:created>
  <dcterms:modified xsi:type="dcterms:W3CDTF">2015-03-24T20:20:29Z</dcterms:modified>
</cp:coreProperties>
</file>